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8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19" r:id="rId3"/>
    <p:sldId id="291" r:id="rId4"/>
    <p:sldId id="296" r:id="rId5"/>
    <p:sldId id="301" r:id="rId6"/>
    <p:sldId id="295" r:id="rId7"/>
    <p:sldId id="306" r:id="rId8"/>
    <p:sldId id="314" r:id="rId9"/>
    <p:sldId id="315" r:id="rId10"/>
    <p:sldId id="317" r:id="rId11"/>
    <p:sldId id="305" r:id="rId12"/>
    <p:sldId id="307" r:id="rId13"/>
    <p:sldId id="312" r:id="rId14"/>
    <p:sldId id="262" r:id="rId15"/>
    <p:sldId id="277" r:id="rId16"/>
    <p:sldId id="284" r:id="rId17"/>
    <p:sldId id="321" r:id="rId18"/>
    <p:sldId id="322" r:id="rId19"/>
    <p:sldId id="323" r:id="rId20"/>
  </p:sldIdLst>
  <p:sldSz cx="9144000" cy="6858000" type="screen4x3"/>
  <p:notesSz cx="12192000" cy="6858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windows-1252"/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210" autoAdjust="0"/>
    <p:restoredTop sz="93913" autoAdjust="0"/>
  </p:normalViewPr>
  <p:slideViewPr>
    <p:cSldViewPr>
      <p:cViewPr>
        <p:scale>
          <a:sx n="80" d="100"/>
          <a:sy n="80" d="100"/>
        </p:scale>
        <p:origin x="-972" y="-126"/>
      </p:cViewPr>
      <p:guideLst>
        <p:guide orient="horz" pos="2880"/>
        <p:guide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854117-625E-4672-99C6-3DD478987A83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A942BD6F-CE41-4450-B2B8-4260AEA1E17C}" type="pres">
      <dgm:prSet presAssocID="{0F854117-625E-4672-99C6-3DD478987A83}" presName="Name0" presStyleCnt="0">
        <dgm:presLayoutVars>
          <dgm:dir/>
          <dgm:animLvl val="lvl"/>
          <dgm:resizeHandles val="exact"/>
        </dgm:presLayoutVars>
      </dgm:prSet>
      <dgm:spPr/>
    </dgm:pt>
    <dgm:pt modelId="{988CEF6F-AE59-4E85-8CB1-BC83B11B7C51}" type="pres">
      <dgm:prSet presAssocID="{0F854117-625E-4672-99C6-3DD478987A83}" presName="dummy" presStyleCnt="0"/>
      <dgm:spPr/>
    </dgm:pt>
    <dgm:pt modelId="{09794A9B-226B-4E50-BB4B-8BE2F5538D5F}" type="pres">
      <dgm:prSet presAssocID="{0F854117-625E-4672-99C6-3DD478987A83}" presName="linH" presStyleCnt="0"/>
      <dgm:spPr/>
    </dgm:pt>
    <dgm:pt modelId="{0EFEF730-2956-4D72-86C9-84B7417E86B7}" type="pres">
      <dgm:prSet presAssocID="{0F854117-625E-4672-99C6-3DD478987A83}" presName="padding1" presStyleCnt="0"/>
      <dgm:spPr/>
    </dgm:pt>
    <dgm:pt modelId="{D4CFF258-9889-49BB-B023-4A3FECA97941}" type="pres">
      <dgm:prSet presAssocID="{0F854117-625E-4672-99C6-3DD478987A83}" presName="padding2" presStyleCnt="0"/>
      <dgm:spPr/>
    </dgm:pt>
    <dgm:pt modelId="{E544B625-1928-4D38-AEE4-EFDBDD8D7BE3}" type="pres">
      <dgm:prSet presAssocID="{0F854117-625E-4672-99C6-3DD478987A83}" presName="negArrow" presStyleCnt="0"/>
      <dgm:spPr/>
    </dgm:pt>
    <dgm:pt modelId="{AF0C43DF-32C7-4626-9A48-01F62333DF8D}" type="pres">
      <dgm:prSet presAssocID="{0F854117-625E-4672-99C6-3DD478987A83}" presName="backgroundArrow" presStyleLbl="node1" presStyleIdx="0" presStyleCnt="1" custLinFactNeighborY="863"/>
      <dgm:spPr/>
    </dgm:pt>
  </dgm:ptLst>
  <dgm:cxnLst>
    <dgm:cxn modelId="{AF63ADB4-2A1F-4C53-B573-4527E6990625}" type="presOf" srcId="{0F854117-625E-4672-99C6-3DD478987A83}" destId="{A942BD6F-CE41-4450-B2B8-4260AEA1E17C}" srcOrd="0" destOrd="0" presId="urn:microsoft.com/office/officeart/2005/8/layout/hProcess3"/>
    <dgm:cxn modelId="{D0FBE1C2-F874-4B6A-B718-8EB998934BC9}" type="presParOf" srcId="{A942BD6F-CE41-4450-B2B8-4260AEA1E17C}" destId="{988CEF6F-AE59-4E85-8CB1-BC83B11B7C51}" srcOrd="0" destOrd="0" presId="urn:microsoft.com/office/officeart/2005/8/layout/hProcess3"/>
    <dgm:cxn modelId="{4DEFE07E-5800-4A68-B1BA-F6858E9AFCB4}" type="presParOf" srcId="{A942BD6F-CE41-4450-B2B8-4260AEA1E17C}" destId="{09794A9B-226B-4E50-BB4B-8BE2F5538D5F}" srcOrd="1" destOrd="0" presId="urn:microsoft.com/office/officeart/2005/8/layout/hProcess3"/>
    <dgm:cxn modelId="{79729C4D-AEDB-44A0-8624-F6E59C314F21}" type="presParOf" srcId="{09794A9B-226B-4E50-BB4B-8BE2F5538D5F}" destId="{0EFEF730-2956-4D72-86C9-84B7417E86B7}" srcOrd="0" destOrd="0" presId="urn:microsoft.com/office/officeart/2005/8/layout/hProcess3"/>
    <dgm:cxn modelId="{F1E2F64A-C4F9-43C5-AA38-E941160356A5}" type="presParOf" srcId="{09794A9B-226B-4E50-BB4B-8BE2F5538D5F}" destId="{D4CFF258-9889-49BB-B023-4A3FECA97941}" srcOrd="1" destOrd="0" presId="urn:microsoft.com/office/officeart/2005/8/layout/hProcess3"/>
    <dgm:cxn modelId="{34DD7D6E-6EC0-4C11-8E1F-1EE42285617F}" type="presParOf" srcId="{09794A9B-226B-4E50-BB4B-8BE2F5538D5F}" destId="{E544B625-1928-4D38-AEE4-EFDBDD8D7BE3}" srcOrd="2" destOrd="0" presId="urn:microsoft.com/office/officeart/2005/8/layout/hProcess3"/>
    <dgm:cxn modelId="{1F946363-7D2E-468E-8440-B5A31B548945}" type="presParOf" srcId="{09794A9B-226B-4E50-BB4B-8BE2F5538D5F}" destId="{AF0C43DF-32C7-4626-9A48-01F62333DF8D}" srcOrd="3" destOrd="0" presId="urn:microsoft.com/office/officeart/2005/8/layout/hProcess3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74" Type="http://schemas.openxmlformats.org/officeDocument/2006/relationships/image" Target="../media/image7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61" Type="http://schemas.openxmlformats.org/officeDocument/2006/relationships/image" Target="../media/image60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73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67" Type="http://schemas.openxmlformats.org/officeDocument/2006/relationships/image" Target="../media/image66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1" y="3840480"/>
            <a:ext cx="6400799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935177-239B-47A6-B8A1-2D921A56E7F5}" type="datetime3">
              <a:rPr lang="en-US" smtClean="0"/>
              <a:t>21 February 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AAEE9-D21D-46F2-B0D4-D7680D5A96D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1950" y="550863"/>
            <a:ext cx="8420100" cy="523220"/>
          </a:xfrm>
        </p:spPr>
        <p:txBody>
          <a:bodyPr/>
          <a:lstStyle>
            <a:lvl1pPr>
              <a:defRPr sz="3400" b="0" i="0">
                <a:solidFill>
                  <a:srgbClr val="12161F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C15708-5B4E-461F-A8B3-2773CF3B4E25}" type="datetime3">
              <a:rPr lang="en-US" smtClean="0"/>
              <a:t>21 February 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60EF6-0225-4524-8E04-FB3441FED973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k object 16"/>
          <p:cNvSpPr>
            <a:spLocks/>
          </p:cNvSpPr>
          <p:nvPr/>
        </p:nvSpPr>
        <p:spPr bwMode="auto">
          <a:xfrm>
            <a:off x="0" y="0"/>
            <a:ext cx="9144000" cy="6858000"/>
          </a:xfrm>
          <a:custGeom>
            <a:avLst/>
            <a:gdLst/>
            <a:ahLst/>
            <a:cxnLst>
              <a:cxn ang="0">
                <a:pos x="0" y="6857999"/>
              </a:cxn>
              <a:cxn ang="0">
                <a:pos x="12191999" y="6857999"/>
              </a:cxn>
              <a:cxn ang="0">
                <a:pos x="12191999" y="0"/>
              </a:cxn>
              <a:cxn ang="0">
                <a:pos x="0" y="0"/>
              </a:cxn>
              <a:cxn ang="0">
                <a:pos x="0" y="6857999"/>
              </a:cxn>
            </a:cxnLst>
            <a:rect l="0" t="0" r="r" b="b"/>
            <a:pathLst>
              <a:path w="12192000" h="6858000">
                <a:moveTo>
                  <a:pt x="0" y="6857999"/>
                </a:moveTo>
                <a:lnTo>
                  <a:pt x="12191999" y="6857999"/>
                </a:lnTo>
                <a:lnTo>
                  <a:pt x="121919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1950" y="550863"/>
            <a:ext cx="8420100" cy="523220"/>
          </a:xfrm>
        </p:spPr>
        <p:txBody>
          <a:bodyPr/>
          <a:lstStyle>
            <a:lvl1pPr>
              <a:defRPr sz="3400" b="0" i="0">
                <a:solidFill>
                  <a:srgbClr val="12161F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5F297C7-14DE-47F5-9B00-CB9976E82054}" type="datetime3">
              <a:rPr lang="en-US" smtClean="0"/>
              <a:t>21 February 2021</a:t>
            </a:fld>
            <a:endParaRPr lang="en-US"/>
          </a:p>
        </p:txBody>
      </p:sp>
      <p:sp>
        <p:nvSpPr>
          <p:cNvPr id="8" name="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0CBB08F-C6DB-4B04-9BC0-96A5356BF48A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k object 16"/>
          <p:cNvSpPr>
            <a:spLocks noChangeArrowheads="1"/>
          </p:cNvSpPr>
          <p:nvPr/>
        </p:nvSpPr>
        <p:spPr bwMode="auto">
          <a:xfrm>
            <a:off x="0" y="1588"/>
            <a:ext cx="9144000" cy="68564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bk object 17"/>
          <p:cNvSpPr>
            <a:spLocks noChangeArrowheads="1"/>
          </p:cNvSpPr>
          <p:nvPr/>
        </p:nvSpPr>
        <p:spPr bwMode="auto">
          <a:xfrm>
            <a:off x="0" y="3346450"/>
            <a:ext cx="9144000" cy="351155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bk object 18"/>
          <p:cNvSpPr>
            <a:spLocks noChangeArrowheads="1"/>
          </p:cNvSpPr>
          <p:nvPr/>
        </p:nvSpPr>
        <p:spPr bwMode="auto">
          <a:xfrm>
            <a:off x="2897981" y="4189414"/>
            <a:ext cx="1910954" cy="17875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bk object 19"/>
          <p:cNvSpPr>
            <a:spLocks noChangeArrowheads="1"/>
          </p:cNvSpPr>
          <p:nvPr/>
        </p:nvSpPr>
        <p:spPr bwMode="auto">
          <a:xfrm>
            <a:off x="2305050" y="3505200"/>
            <a:ext cx="661988" cy="7747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bk object 20"/>
          <p:cNvSpPr>
            <a:spLocks noChangeArrowheads="1"/>
          </p:cNvSpPr>
          <p:nvPr/>
        </p:nvSpPr>
        <p:spPr bwMode="auto">
          <a:xfrm>
            <a:off x="2403873" y="3638550"/>
            <a:ext cx="431006" cy="5588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bk object 21"/>
          <p:cNvSpPr>
            <a:spLocks noChangeArrowheads="1"/>
          </p:cNvSpPr>
          <p:nvPr/>
        </p:nvSpPr>
        <p:spPr bwMode="auto">
          <a:xfrm>
            <a:off x="2174081" y="3979863"/>
            <a:ext cx="866775" cy="93186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bk object 22"/>
          <p:cNvSpPr>
            <a:spLocks noChangeArrowheads="1"/>
          </p:cNvSpPr>
          <p:nvPr/>
        </p:nvSpPr>
        <p:spPr bwMode="auto">
          <a:xfrm>
            <a:off x="2305050" y="3979864"/>
            <a:ext cx="661988" cy="12414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bk object 23"/>
          <p:cNvSpPr>
            <a:spLocks noChangeArrowheads="1"/>
          </p:cNvSpPr>
          <p:nvPr/>
        </p:nvSpPr>
        <p:spPr bwMode="auto">
          <a:xfrm>
            <a:off x="6580585" y="1316039"/>
            <a:ext cx="2093119" cy="32607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bk object 24"/>
          <p:cNvSpPr>
            <a:spLocks noChangeArrowheads="1"/>
          </p:cNvSpPr>
          <p:nvPr/>
        </p:nvSpPr>
        <p:spPr bwMode="auto">
          <a:xfrm>
            <a:off x="6682979" y="1428750"/>
            <a:ext cx="1869281" cy="30670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bk object 25"/>
          <p:cNvSpPr>
            <a:spLocks noChangeArrowheads="1"/>
          </p:cNvSpPr>
          <p:nvPr/>
        </p:nvSpPr>
        <p:spPr bwMode="auto">
          <a:xfrm>
            <a:off x="6682979" y="2230438"/>
            <a:ext cx="754856" cy="925512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bk object 26"/>
          <p:cNvSpPr>
            <a:spLocks noChangeArrowheads="1"/>
          </p:cNvSpPr>
          <p:nvPr/>
        </p:nvSpPr>
        <p:spPr bwMode="auto">
          <a:xfrm>
            <a:off x="6933010" y="2459039"/>
            <a:ext cx="248840" cy="388937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bk object 27"/>
          <p:cNvSpPr>
            <a:spLocks noChangeArrowheads="1"/>
          </p:cNvSpPr>
          <p:nvPr/>
        </p:nvSpPr>
        <p:spPr bwMode="auto">
          <a:xfrm>
            <a:off x="6748463" y="3270251"/>
            <a:ext cx="752475" cy="423863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bk object 28"/>
          <p:cNvSpPr>
            <a:spLocks noChangeArrowheads="1"/>
          </p:cNvSpPr>
          <p:nvPr/>
        </p:nvSpPr>
        <p:spPr bwMode="auto">
          <a:xfrm>
            <a:off x="6788944" y="3784600"/>
            <a:ext cx="625079" cy="496888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bk object 29"/>
          <p:cNvSpPr>
            <a:spLocks noChangeArrowheads="1"/>
          </p:cNvSpPr>
          <p:nvPr/>
        </p:nvSpPr>
        <p:spPr bwMode="auto">
          <a:xfrm>
            <a:off x="8058150" y="1739900"/>
            <a:ext cx="409575" cy="54610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bk object 30"/>
          <p:cNvSpPr>
            <a:spLocks noChangeArrowheads="1"/>
          </p:cNvSpPr>
          <p:nvPr/>
        </p:nvSpPr>
        <p:spPr bwMode="auto">
          <a:xfrm>
            <a:off x="4591050" y="4818063"/>
            <a:ext cx="414338" cy="495300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bk object 31"/>
          <p:cNvSpPr>
            <a:spLocks noChangeArrowheads="1"/>
          </p:cNvSpPr>
          <p:nvPr/>
        </p:nvSpPr>
        <p:spPr bwMode="auto">
          <a:xfrm>
            <a:off x="5073254" y="4830763"/>
            <a:ext cx="1997869" cy="1128712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" name="bk object 32"/>
          <p:cNvSpPr>
            <a:spLocks noChangeArrowheads="1"/>
          </p:cNvSpPr>
          <p:nvPr/>
        </p:nvSpPr>
        <p:spPr bwMode="auto">
          <a:xfrm>
            <a:off x="4585097" y="4733925"/>
            <a:ext cx="532209" cy="725488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bk object 33"/>
          <p:cNvSpPr>
            <a:spLocks noChangeArrowheads="1"/>
          </p:cNvSpPr>
          <p:nvPr/>
        </p:nvSpPr>
        <p:spPr bwMode="auto">
          <a:xfrm>
            <a:off x="2331244" y="2159000"/>
            <a:ext cx="1023938" cy="973138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" name="bk object 34"/>
          <p:cNvSpPr>
            <a:spLocks noChangeArrowheads="1"/>
          </p:cNvSpPr>
          <p:nvPr/>
        </p:nvSpPr>
        <p:spPr bwMode="auto">
          <a:xfrm>
            <a:off x="991791" y="1582739"/>
            <a:ext cx="1539478" cy="1487487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bk object 35"/>
          <p:cNvSpPr>
            <a:spLocks noChangeArrowheads="1"/>
          </p:cNvSpPr>
          <p:nvPr/>
        </p:nvSpPr>
        <p:spPr bwMode="auto">
          <a:xfrm>
            <a:off x="2152650" y="1838325"/>
            <a:ext cx="328613" cy="273050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" name="bk object 36"/>
          <p:cNvSpPr>
            <a:spLocks noChangeArrowheads="1"/>
          </p:cNvSpPr>
          <p:nvPr/>
        </p:nvSpPr>
        <p:spPr bwMode="auto">
          <a:xfrm>
            <a:off x="1852613" y="2282826"/>
            <a:ext cx="571500" cy="48577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" name="bk object 37"/>
          <p:cNvSpPr>
            <a:spLocks noChangeArrowheads="1"/>
          </p:cNvSpPr>
          <p:nvPr/>
        </p:nvSpPr>
        <p:spPr bwMode="auto">
          <a:xfrm>
            <a:off x="1298973" y="2057400"/>
            <a:ext cx="526256" cy="654050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" name="bk object 38"/>
          <p:cNvSpPr>
            <a:spLocks noChangeArrowheads="1"/>
          </p:cNvSpPr>
          <p:nvPr/>
        </p:nvSpPr>
        <p:spPr bwMode="auto">
          <a:xfrm>
            <a:off x="130969" y="4960939"/>
            <a:ext cx="317897" cy="484187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" name="bk object 39"/>
          <p:cNvSpPr>
            <a:spLocks noChangeArrowheads="1"/>
          </p:cNvSpPr>
          <p:nvPr/>
        </p:nvSpPr>
        <p:spPr bwMode="auto">
          <a:xfrm>
            <a:off x="440531" y="5141913"/>
            <a:ext cx="1033463" cy="704850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bk object 40"/>
          <p:cNvSpPr>
            <a:spLocks noChangeArrowheads="1"/>
          </p:cNvSpPr>
          <p:nvPr/>
        </p:nvSpPr>
        <p:spPr bwMode="auto">
          <a:xfrm>
            <a:off x="800100" y="3087688"/>
            <a:ext cx="1325166" cy="1955800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bk object 41"/>
          <p:cNvSpPr>
            <a:spLocks noChangeArrowheads="1"/>
          </p:cNvSpPr>
          <p:nvPr/>
        </p:nvSpPr>
        <p:spPr bwMode="auto">
          <a:xfrm>
            <a:off x="1800225" y="3063876"/>
            <a:ext cx="285750" cy="595313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" name="bk object 42"/>
          <p:cNvSpPr>
            <a:spLocks noChangeArrowheads="1"/>
          </p:cNvSpPr>
          <p:nvPr/>
        </p:nvSpPr>
        <p:spPr bwMode="auto">
          <a:xfrm>
            <a:off x="835819" y="4352926"/>
            <a:ext cx="196454" cy="373063"/>
          </a:xfrm>
          <a:prstGeom prst="rect">
            <a:avLst/>
          </a:prstGeom>
          <a:blipFill dpi="0" rotWithShape="1">
            <a:blip r:embed="rId2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" name="bk object 43"/>
          <p:cNvSpPr>
            <a:spLocks noChangeArrowheads="1"/>
          </p:cNvSpPr>
          <p:nvPr/>
        </p:nvSpPr>
        <p:spPr bwMode="auto">
          <a:xfrm>
            <a:off x="1234679" y="4265613"/>
            <a:ext cx="273844" cy="373062"/>
          </a:xfrm>
          <a:prstGeom prst="rect">
            <a:avLst/>
          </a:prstGeom>
          <a:blipFill dpi="0" rotWithShape="1">
            <a:blip r:embed="rId2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" name="bk object 44"/>
          <p:cNvSpPr>
            <a:spLocks noChangeArrowheads="1"/>
          </p:cNvSpPr>
          <p:nvPr/>
        </p:nvSpPr>
        <p:spPr bwMode="auto">
          <a:xfrm>
            <a:off x="1745457" y="3687763"/>
            <a:ext cx="107156" cy="260350"/>
          </a:xfrm>
          <a:prstGeom prst="rect">
            <a:avLst/>
          </a:prstGeom>
          <a:blipFill dpi="0" rotWithShape="1">
            <a:blip r:embed="rId3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" name="bk object 45"/>
          <p:cNvSpPr>
            <a:spLocks noChangeArrowheads="1"/>
          </p:cNvSpPr>
          <p:nvPr/>
        </p:nvSpPr>
        <p:spPr bwMode="auto">
          <a:xfrm>
            <a:off x="1726406" y="3884613"/>
            <a:ext cx="171450" cy="373062"/>
          </a:xfrm>
          <a:prstGeom prst="rect">
            <a:avLst/>
          </a:prstGeom>
          <a:blipFill dpi="0" rotWithShape="1">
            <a:blip r:embed="rId3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3" name="bk object 46"/>
          <p:cNvSpPr>
            <a:spLocks noChangeArrowheads="1"/>
          </p:cNvSpPr>
          <p:nvPr/>
        </p:nvSpPr>
        <p:spPr bwMode="auto">
          <a:xfrm>
            <a:off x="5430441" y="3219451"/>
            <a:ext cx="397669" cy="601663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" name="bk object 47"/>
          <p:cNvSpPr>
            <a:spLocks noChangeArrowheads="1"/>
          </p:cNvSpPr>
          <p:nvPr/>
        </p:nvSpPr>
        <p:spPr bwMode="auto">
          <a:xfrm>
            <a:off x="4456510" y="3717925"/>
            <a:ext cx="1345406" cy="542925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5" name="bk object 48"/>
          <p:cNvSpPr>
            <a:spLocks noChangeArrowheads="1"/>
          </p:cNvSpPr>
          <p:nvPr/>
        </p:nvSpPr>
        <p:spPr bwMode="auto">
          <a:xfrm>
            <a:off x="4460082" y="3690938"/>
            <a:ext cx="1270397" cy="646112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6" name="bk object 49"/>
          <p:cNvSpPr>
            <a:spLocks noChangeArrowheads="1"/>
          </p:cNvSpPr>
          <p:nvPr/>
        </p:nvSpPr>
        <p:spPr bwMode="auto">
          <a:xfrm>
            <a:off x="4518423" y="3435350"/>
            <a:ext cx="921544" cy="566738"/>
          </a:xfrm>
          <a:prstGeom prst="rect">
            <a:avLst/>
          </a:prstGeom>
          <a:blipFill dpi="0" rotWithShape="1">
            <a:blip r:embed="rId3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" name="bk object 50"/>
          <p:cNvSpPr>
            <a:spLocks noChangeArrowheads="1"/>
          </p:cNvSpPr>
          <p:nvPr/>
        </p:nvSpPr>
        <p:spPr bwMode="auto">
          <a:xfrm>
            <a:off x="4545806" y="3074988"/>
            <a:ext cx="1028700" cy="646112"/>
          </a:xfrm>
          <a:prstGeom prst="rect">
            <a:avLst/>
          </a:prstGeom>
          <a:blipFill dpi="0" rotWithShape="1">
            <a:blip r:embed="rId3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" name="bk object 51"/>
          <p:cNvSpPr>
            <a:spLocks noChangeArrowheads="1"/>
          </p:cNvSpPr>
          <p:nvPr/>
        </p:nvSpPr>
        <p:spPr bwMode="auto">
          <a:xfrm>
            <a:off x="7312819" y="801689"/>
            <a:ext cx="532210" cy="515937"/>
          </a:xfrm>
          <a:prstGeom prst="rect">
            <a:avLst/>
          </a:prstGeom>
          <a:blipFill dpi="0" rotWithShape="1">
            <a:blip r:embed="rId3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" name="bk object 52"/>
          <p:cNvSpPr>
            <a:spLocks noChangeArrowheads="1"/>
          </p:cNvSpPr>
          <p:nvPr/>
        </p:nvSpPr>
        <p:spPr bwMode="auto">
          <a:xfrm>
            <a:off x="7267575" y="698500"/>
            <a:ext cx="414338" cy="230188"/>
          </a:xfrm>
          <a:prstGeom prst="rect">
            <a:avLst/>
          </a:prstGeom>
          <a:blipFill dpi="0" rotWithShape="1">
            <a:blip r:embed="rId3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" name="bk object 53"/>
          <p:cNvSpPr>
            <a:spLocks noChangeArrowheads="1"/>
          </p:cNvSpPr>
          <p:nvPr/>
        </p:nvSpPr>
        <p:spPr bwMode="auto">
          <a:xfrm>
            <a:off x="3573067" y="2355850"/>
            <a:ext cx="973931" cy="996950"/>
          </a:xfrm>
          <a:prstGeom prst="rect">
            <a:avLst/>
          </a:prstGeom>
          <a:blipFill dpi="0" rotWithShape="1">
            <a:blip r:embed="rId3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bk object 54"/>
          <p:cNvSpPr>
            <a:spLocks noChangeArrowheads="1"/>
          </p:cNvSpPr>
          <p:nvPr/>
        </p:nvSpPr>
        <p:spPr bwMode="auto">
          <a:xfrm>
            <a:off x="7055643" y="4284664"/>
            <a:ext cx="796529" cy="674687"/>
          </a:xfrm>
          <a:prstGeom prst="rect">
            <a:avLst/>
          </a:prstGeom>
          <a:blipFill dpi="0" rotWithShape="1">
            <a:blip r:embed="rId4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bk object 55"/>
          <p:cNvSpPr>
            <a:spLocks noChangeArrowheads="1"/>
          </p:cNvSpPr>
          <p:nvPr/>
        </p:nvSpPr>
        <p:spPr bwMode="auto">
          <a:xfrm>
            <a:off x="6680598" y="4314825"/>
            <a:ext cx="345281" cy="495300"/>
          </a:xfrm>
          <a:prstGeom prst="rect">
            <a:avLst/>
          </a:prstGeom>
          <a:blipFill dpi="0" rotWithShape="1">
            <a:blip r:embed="rId4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" name="bk object 56"/>
          <p:cNvSpPr>
            <a:spLocks noChangeArrowheads="1"/>
          </p:cNvSpPr>
          <p:nvPr/>
        </p:nvSpPr>
        <p:spPr bwMode="auto">
          <a:xfrm>
            <a:off x="3386138" y="2820988"/>
            <a:ext cx="323850" cy="527050"/>
          </a:xfrm>
          <a:prstGeom prst="rect">
            <a:avLst/>
          </a:prstGeom>
          <a:blipFill dpi="0" rotWithShape="1">
            <a:blip r:embed="rId4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" name="bk object 57"/>
          <p:cNvSpPr>
            <a:spLocks noChangeArrowheads="1"/>
          </p:cNvSpPr>
          <p:nvPr/>
        </p:nvSpPr>
        <p:spPr bwMode="auto">
          <a:xfrm>
            <a:off x="3607594" y="1839914"/>
            <a:ext cx="379810" cy="604837"/>
          </a:xfrm>
          <a:prstGeom prst="rect">
            <a:avLst/>
          </a:prstGeom>
          <a:blipFill dpi="0" rotWithShape="1">
            <a:blip r:embed="rId4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" name="bk object 58"/>
          <p:cNvSpPr>
            <a:spLocks noChangeArrowheads="1"/>
          </p:cNvSpPr>
          <p:nvPr/>
        </p:nvSpPr>
        <p:spPr bwMode="auto">
          <a:xfrm>
            <a:off x="3718323" y="1846263"/>
            <a:ext cx="263128" cy="614362"/>
          </a:xfrm>
          <a:prstGeom prst="rect">
            <a:avLst/>
          </a:prstGeom>
          <a:blipFill dpi="0" rotWithShape="1">
            <a:blip r:embed="rId4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" name="bk object 59"/>
          <p:cNvSpPr>
            <a:spLocks noChangeArrowheads="1"/>
          </p:cNvSpPr>
          <p:nvPr/>
        </p:nvSpPr>
        <p:spPr bwMode="auto">
          <a:xfrm>
            <a:off x="8329612" y="4957764"/>
            <a:ext cx="633413" cy="795337"/>
          </a:xfrm>
          <a:prstGeom prst="rect">
            <a:avLst/>
          </a:prstGeom>
          <a:blipFill dpi="0" rotWithShape="1">
            <a:blip r:embed="rId4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" name="bk object 60"/>
          <p:cNvSpPr>
            <a:spLocks noChangeArrowheads="1"/>
          </p:cNvSpPr>
          <p:nvPr/>
        </p:nvSpPr>
        <p:spPr bwMode="auto">
          <a:xfrm>
            <a:off x="8530829" y="4940300"/>
            <a:ext cx="388144" cy="812800"/>
          </a:xfrm>
          <a:prstGeom prst="rect">
            <a:avLst/>
          </a:prstGeom>
          <a:blipFill dpi="0" rotWithShape="1">
            <a:blip r:embed="rId4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8" name="bk object 61"/>
          <p:cNvSpPr>
            <a:spLocks noChangeArrowheads="1"/>
          </p:cNvSpPr>
          <p:nvPr/>
        </p:nvSpPr>
        <p:spPr bwMode="auto">
          <a:xfrm>
            <a:off x="164306" y="2632075"/>
            <a:ext cx="285750" cy="527050"/>
          </a:xfrm>
          <a:prstGeom prst="rect">
            <a:avLst/>
          </a:prstGeom>
          <a:blipFill dpi="0" rotWithShape="1">
            <a:blip r:embed="rId4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" name="bk object 62"/>
          <p:cNvSpPr>
            <a:spLocks noChangeArrowheads="1"/>
          </p:cNvSpPr>
          <p:nvPr/>
        </p:nvSpPr>
        <p:spPr bwMode="auto">
          <a:xfrm>
            <a:off x="228600" y="2660650"/>
            <a:ext cx="242888" cy="209550"/>
          </a:xfrm>
          <a:prstGeom prst="rect">
            <a:avLst/>
          </a:prstGeom>
          <a:blipFill dpi="0" rotWithShape="1">
            <a:blip r:embed="rId4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" name="bk object 63"/>
          <p:cNvSpPr>
            <a:spLocks noChangeArrowheads="1"/>
          </p:cNvSpPr>
          <p:nvPr/>
        </p:nvSpPr>
        <p:spPr bwMode="auto">
          <a:xfrm>
            <a:off x="3159919" y="5810251"/>
            <a:ext cx="447675" cy="746125"/>
          </a:xfrm>
          <a:prstGeom prst="rect">
            <a:avLst/>
          </a:prstGeom>
          <a:blipFill dpi="0" rotWithShape="1">
            <a:blip r:embed="rId4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" name="bk object 64"/>
          <p:cNvSpPr>
            <a:spLocks noChangeArrowheads="1"/>
          </p:cNvSpPr>
          <p:nvPr/>
        </p:nvSpPr>
        <p:spPr bwMode="auto">
          <a:xfrm>
            <a:off x="3312319" y="5832476"/>
            <a:ext cx="285750" cy="360363"/>
          </a:xfrm>
          <a:prstGeom prst="rect">
            <a:avLst/>
          </a:prstGeom>
          <a:blipFill dpi="0" rotWithShape="1">
            <a:blip r:embed="rId5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2" name="bk object 65"/>
          <p:cNvSpPr>
            <a:spLocks noChangeArrowheads="1"/>
          </p:cNvSpPr>
          <p:nvPr/>
        </p:nvSpPr>
        <p:spPr bwMode="auto">
          <a:xfrm>
            <a:off x="4968478" y="1827213"/>
            <a:ext cx="595313" cy="460375"/>
          </a:xfrm>
          <a:prstGeom prst="rect">
            <a:avLst/>
          </a:prstGeom>
          <a:blipFill dpi="0" rotWithShape="1">
            <a:blip r:embed="rId5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" name="bk object 66"/>
          <p:cNvSpPr>
            <a:spLocks noChangeArrowheads="1"/>
          </p:cNvSpPr>
          <p:nvPr/>
        </p:nvSpPr>
        <p:spPr bwMode="auto">
          <a:xfrm>
            <a:off x="4756547" y="1738314"/>
            <a:ext cx="284559" cy="561975"/>
          </a:xfrm>
          <a:prstGeom prst="rect">
            <a:avLst/>
          </a:prstGeom>
          <a:blipFill dpi="0" rotWithShape="1">
            <a:blip r:embed="rId5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" name="bk object 67"/>
          <p:cNvSpPr>
            <a:spLocks noChangeArrowheads="1"/>
          </p:cNvSpPr>
          <p:nvPr/>
        </p:nvSpPr>
        <p:spPr bwMode="auto">
          <a:xfrm>
            <a:off x="7736682" y="387351"/>
            <a:ext cx="83344" cy="155575"/>
          </a:xfrm>
          <a:prstGeom prst="rect">
            <a:avLst/>
          </a:prstGeom>
          <a:blipFill dpi="0" rotWithShape="1">
            <a:blip r:embed="rId5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5" name="bk object 68"/>
          <p:cNvSpPr>
            <a:spLocks noChangeArrowheads="1"/>
          </p:cNvSpPr>
          <p:nvPr/>
        </p:nvSpPr>
        <p:spPr bwMode="auto">
          <a:xfrm>
            <a:off x="7766448" y="514350"/>
            <a:ext cx="163115" cy="234950"/>
          </a:xfrm>
          <a:prstGeom prst="rect">
            <a:avLst/>
          </a:prstGeom>
          <a:blipFill dpi="0" rotWithShape="1">
            <a:blip r:embed="rId5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" name="bk object 69"/>
          <p:cNvSpPr>
            <a:spLocks noChangeArrowheads="1"/>
          </p:cNvSpPr>
          <p:nvPr/>
        </p:nvSpPr>
        <p:spPr bwMode="auto">
          <a:xfrm>
            <a:off x="8529637" y="942975"/>
            <a:ext cx="186929" cy="325438"/>
          </a:xfrm>
          <a:prstGeom prst="rect">
            <a:avLst/>
          </a:prstGeom>
          <a:blipFill dpi="0" rotWithShape="1">
            <a:blip r:embed="rId5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7" name="bk object 70"/>
          <p:cNvSpPr>
            <a:spLocks noChangeArrowheads="1"/>
          </p:cNvSpPr>
          <p:nvPr/>
        </p:nvSpPr>
        <p:spPr bwMode="auto">
          <a:xfrm>
            <a:off x="7019925" y="736600"/>
            <a:ext cx="163116" cy="223838"/>
          </a:xfrm>
          <a:prstGeom prst="rect">
            <a:avLst/>
          </a:prstGeom>
          <a:blipFill dpi="0" rotWithShape="1">
            <a:blip r:embed="rId5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" name="bk object 71"/>
          <p:cNvSpPr>
            <a:spLocks noChangeArrowheads="1"/>
          </p:cNvSpPr>
          <p:nvPr/>
        </p:nvSpPr>
        <p:spPr bwMode="auto">
          <a:xfrm>
            <a:off x="6432948" y="419100"/>
            <a:ext cx="305990" cy="350838"/>
          </a:xfrm>
          <a:prstGeom prst="rect">
            <a:avLst/>
          </a:prstGeom>
          <a:blipFill dpi="0" rotWithShape="1">
            <a:blip r:embed="rId5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" name="bk object 72"/>
          <p:cNvSpPr>
            <a:spLocks noChangeArrowheads="1"/>
          </p:cNvSpPr>
          <p:nvPr/>
        </p:nvSpPr>
        <p:spPr bwMode="auto">
          <a:xfrm>
            <a:off x="7023498" y="357188"/>
            <a:ext cx="163115" cy="233362"/>
          </a:xfrm>
          <a:prstGeom prst="rect">
            <a:avLst/>
          </a:prstGeom>
          <a:blipFill dpi="0" rotWithShape="1">
            <a:blip r:embed="rId5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" name="bk object 73"/>
          <p:cNvSpPr>
            <a:spLocks noChangeArrowheads="1"/>
          </p:cNvSpPr>
          <p:nvPr/>
        </p:nvSpPr>
        <p:spPr bwMode="auto">
          <a:xfrm>
            <a:off x="7167563" y="427038"/>
            <a:ext cx="161925" cy="227012"/>
          </a:xfrm>
          <a:prstGeom prst="rect">
            <a:avLst/>
          </a:prstGeom>
          <a:blipFill dpi="0" rotWithShape="1">
            <a:blip r:embed="rId5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" name="bk object 74"/>
          <p:cNvSpPr>
            <a:spLocks noChangeArrowheads="1"/>
          </p:cNvSpPr>
          <p:nvPr/>
        </p:nvSpPr>
        <p:spPr bwMode="auto">
          <a:xfrm>
            <a:off x="7412831" y="320675"/>
            <a:ext cx="238125" cy="292100"/>
          </a:xfrm>
          <a:prstGeom prst="rect">
            <a:avLst/>
          </a:prstGeom>
          <a:blipFill dpi="0" rotWithShape="1">
            <a:blip r:embed="rId6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" name="bk object 75"/>
          <p:cNvSpPr>
            <a:spLocks noChangeArrowheads="1"/>
          </p:cNvSpPr>
          <p:nvPr/>
        </p:nvSpPr>
        <p:spPr bwMode="auto">
          <a:xfrm>
            <a:off x="8026003" y="422276"/>
            <a:ext cx="214313" cy="303213"/>
          </a:xfrm>
          <a:prstGeom prst="rect">
            <a:avLst/>
          </a:prstGeom>
          <a:blipFill dpi="0" rotWithShape="1">
            <a:blip r:embed="rId6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" name="bk object 76"/>
          <p:cNvSpPr>
            <a:spLocks noChangeArrowheads="1"/>
          </p:cNvSpPr>
          <p:nvPr/>
        </p:nvSpPr>
        <p:spPr bwMode="auto">
          <a:xfrm>
            <a:off x="5443537" y="2600325"/>
            <a:ext cx="595313" cy="450850"/>
          </a:xfrm>
          <a:prstGeom prst="rect">
            <a:avLst/>
          </a:prstGeom>
          <a:blipFill dpi="0" rotWithShape="1">
            <a:blip r:embed="rId6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" name="bk object 77"/>
          <p:cNvSpPr>
            <a:spLocks noChangeArrowheads="1"/>
          </p:cNvSpPr>
          <p:nvPr/>
        </p:nvSpPr>
        <p:spPr bwMode="auto">
          <a:xfrm>
            <a:off x="6290073" y="1158876"/>
            <a:ext cx="278606" cy="409575"/>
          </a:xfrm>
          <a:prstGeom prst="rect">
            <a:avLst/>
          </a:prstGeom>
          <a:blipFill dpi="0" rotWithShape="1">
            <a:blip r:embed="rId6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" name="bk object 78"/>
          <p:cNvSpPr>
            <a:spLocks noChangeArrowheads="1"/>
          </p:cNvSpPr>
          <p:nvPr/>
        </p:nvSpPr>
        <p:spPr bwMode="auto">
          <a:xfrm>
            <a:off x="7596187" y="2555876"/>
            <a:ext cx="329804" cy="493713"/>
          </a:xfrm>
          <a:prstGeom prst="rect">
            <a:avLst/>
          </a:prstGeom>
          <a:blipFill dpi="0" rotWithShape="1">
            <a:blip r:embed="rId6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6" name="bk object 79"/>
          <p:cNvSpPr>
            <a:spLocks noChangeArrowheads="1"/>
          </p:cNvSpPr>
          <p:nvPr/>
        </p:nvSpPr>
        <p:spPr bwMode="auto">
          <a:xfrm>
            <a:off x="7645004" y="2646364"/>
            <a:ext cx="229790" cy="312737"/>
          </a:xfrm>
          <a:prstGeom prst="rect">
            <a:avLst/>
          </a:prstGeom>
          <a:blipFill dpi="0" rotWithShape="1">
            <a:blip r:embed="rId6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7" name="bk object 80"/>
          <p:cNvSpPr>
            <a:spLocks noChangeArrowheads="1"/>
          </p:cNvSpPr>
          <p:nvPr/>
        </p:nvSpPr>
        <p:spPr bwMode="auto">
          <a:xfrm>
            <a:off x="7677150" y="2706689"/>
            <a:ext cx="166688" cy="193675"/>
          </a:xfrm>
          <a:prstGeom prst="rect">
            <a:avLst/>
          </a:prstGeom>
          <a:blipFill dpi="0" rotWithShape="1">
            <a:blip r:embed="rId6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8" name="bk object 81"/>
          <p:cNvSpPr>
            <a:spLocks noChangeArrowheads="1"/>
          </p:cNvSpPr>
          <p:nvPr/>
        </p:nvSpPr>
        <p:spPr bwMode="auto">
          <a:xfrm>
            <a:off x="1500188" y="4851401"/>
            <a:ext cx="620316" cy="911225"/>
          </a:xfrm>
          <a:prstGeom prst="rect">
            <a:avLst/>
          </a:prstGeom>
          <a:blipFill dpi="0" rotWithShape="1">
            <a:blip r:embed="rId6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9" name="bk object 82"/>
          <p:cNvSpPr>
            <a:spLocks noChangeArrowheads="1"/>
          </p:cNvSpPr>
          <p:nvPr/>
        </p:nvSpPr>
        <p:spPr bwMode="auto">
          <a:xfrm>
            <a:off x="1604963" y="5013325"/>
            <a:ext cx="421481" cy="609600"/>
          </a:xfrm>
          <a:prstGeom prst="rect">
            <a:avLst/>
          </a:prstGeom>
          <a:blipFill dpi="0" rotWithShape="1">
            <a:blip r:embed="rId6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0" name="bk object 83"/>
          <p:cNvSpPr>
            <a:spLocks noChangeArrowheads="1"/>
          </p:cNvSpPr>
          <p:nvPr/>
        </p:nvSpPr>
        <p:spPr bwMode="auto">
          <a:xfrm>
            <a:off x="1671638" y="5121276"/>
            <a:ext cx="275035" cy="392113"/>
          </a:xfrm>
          <a:prstGeom prst="rect">
            <a:avLst/>
          </a:prstGeom>
          <a:blipFill dpi="0" rotWithShape="1">
            <a:blip r:embed="rId69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" name="bk object 84"/>
          <p:cNvSpPr>
            <a:spLocks noChangeArrowheads="1"/>
          </p:cNvSpPr>
          <p:nvPr/>
        </p:nvSpPr>
        <p:spPr bwMode="auto">
          <a:xfrm>
            <a:off x="6291263" y="3422650"/>
            <a:ext cx="220266" cy="300038"/>
          </a:xfrm>
          <a:prstGeom prst="rect">
            <a:avLst/>
          </a:prstGeom>
          <a:blipFill dpi="0" rotWithShape="1">
            <a:blip r:embed="rId70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" name="bk object 85"/>
          <p:cNvSpPr>
            <a:spLocks noChangeArrowheads="1"/>
          </p:cNvSpPr>
          <p:nvPr/>
        </p:nvSpPr>
        <p:spPr bwMode="auto">
          <a:xfrm>
            <a:off x="6326981" y="3470276"/>
            <a:ext cx="152400" cy="206375"/>
          </a:xfrm>
          <a:prstGeom prst="rect">
            <a:avLst/>
          </a:prstGeom>
          <a:blipFill dpi="0" rotWithShape="1">
            <a:blip r:embed="rId71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3" name="bk object 86"/>
          <p:cNvSpPr>
            <a:spLocks noChangeArrowheads="1"/>
          </p:cNvSpPr>
          <p:nvPr/>
        </p:nvSpPr>
        <p:spPr bwMode="auto">
          <a:xfrm>
            <a:off x="6343650" y="3492500"/>
            <a:ext cx="110729" cy="146050"/>
          </a:xfrm>
          <a:prstGeom prst="rect">
            <a:avLst/>
          </a:prstGeom>
          <a:blipFill dpi="0" rotWithShape="1">
            <a:blip r:embed="rId7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4" name="bk object 87"/>
          <p:cNvSpPr>
            <a:spLocks noChangeArrowheads="1"/>
          </p:cNvSpPr>
          <p:nvPr/>
        </p:nvSpPr>
        <p:spPr bwMode="auto">
          <a:xfrm>
            <a:off x="1500188" y="4851401"/>
            <a:ext cx="620316" cy="911225"/>
          </a:xfrm>
          <a:prstGeom prst="rect">
            <a:avLst/>
          </a:prstGeom>
          <a:blipFill dpi="0" rotWithShape="1">
            <a:blip r:embed="rId6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5" name="bk object 88"/>
          <p:cNvSpPr>
            <a:spLocks noChangeArrowheads="1"/>
          </p:cNvSpPr>
          <p:nvPr/>
        </p:nvSpPr>
        <p:spPr bwMode="auto">
          <a:xfrm>
            <a:off x="1604963" y="5013325"/>
            <a:ext cx="421481" cy="609600"/>
          </a:xfrm>
          <a:prstGeom prst="rect">
            <a:avLst/>
          </a:prstGeom>
          <a:blipFill dpi="0" rotWithShape="1">
            <a:blip r:embed="rId6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6" name="bk object 89"/>
          <p:cNvSpPr>
            <a:spLocks noChangeArrowheads="1"/>
          </p:cNvSpPr>
          <p:nvPr/>
        </p:nvSpPr>
        <p:spPr bwMode="auto">
          <a:xfrm>
            <a:off x="1671638" y="5121276"/>
            <a:ext cx="275035" cy="392113"/>
          </a:xfrm>
          <a:prstGeom prst="rect">
            <a:avLst/>
          </a:prstGeom>
          <a:blipFill dpi="0" rotWithShape="1">
            <a:blip r:embed="rId69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7" name="bk object 90"/>
          <p:cNvSpPr>
            <a:spLocks noChangeArrowheads="1"/>
          </p:cNvSpPr>
          <p:nvPr/>
        </p:nvSpPr>
        <p:spPr bwMode="auto">
          <a:xfrm>
            <a:off x="6291263" y="3422650"/>
            <a:ext cx="220266" cy="300038"/>
          </a:xfrm>
          <a:prstGeom prst="rect">
            <a:avLst/>
          </a:prstGeom>
          <a:blipFill dpi="0" rotWithShape="1">
            <a:blip r:embed="rId70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" name="bk object 91"/>
          <p:cNvSpPr>
            <a:spLocks noChangeArrowheads="1"/>
          </p:cNvSpPr>
          <p:nvPr/>
        </p:nvSpPr>
        <p:spPr bwMode="auto">
          <a:xfrm>
            <a:off x="6326981" y="3470276"/>
            <a:ext cx="152400" cy="206375"/>
          </a:xfrm>
          <a:prstGeom prst="rect">
            <a:avLst/>
          </a:prstGeom>
          <a:blipFill dpi="0" rotWithShape="1">
            <a:blip r:embed="rId71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9" name="bk object 92"/>
          <p:cNvSpPr>
            <a:spLocks noChangeArrowheads="1"/>
          </p:cNvSpPr>
          <p:nvPr/>
        </p:nvSpPr>
        <p:spPr bwMode="auto">
          <a:xfrm>
            <a:off x="6343650" y="3492500"/>
            <a:ext cx="110729" cy="146050"/>
          </a:xfrm>
          <a:prstGeom prst="rect">
            <a:avLst/>
          </a:prstGeom>
          <a:blipFill dpi="0" rotWithShape="1">
            <a:blip r:embed="rId7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0" name="bk object 93"/>
          <p:cNvSpPr>
            <a:spLocks noChangeArrowheads="1"/>
          </p:cNvSpPr>
          <p:nvPr/>
        </p:nvSpPr>
        <p:spPr bwMode="auto">
          <a:xfrm>
            <a:off x="6218635" y="1628775"/>
            <a:ext cx="330994" cy="433388"/>
          </a:xfrm>
          <a:prstGeom prst="rect">
            <a:avLst/>
          </a:prstGeom>
          <a:blipFill dpi="0" rotWithShape="1">
            <a:blip r:embed="rId7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" name="bk object 94"/>
          <p:cNvSpPr>
            <a:spLocks noChangeArrowheads="1"/>
          </p:cNvSpPr>
          <p:nvPr/>
        </p:nvSpPr>
        <p:spPr bwMode="auto">
          <a:xfrm>
            <a:off x="6275785" y="1701800"/>
            <a:ext cx="222647" cy="296863"/>
          </a:xfrm>
          <a:prstGeom prst="rect">
            <a:avLst/>
          </a:prstGeom>
          <a:blipFill dpi="0" rotWithShape="1">
            <a:blip r:embed="rId7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" name="bk object 95"/>
          <p:cNvSpPr>
            <a:spLocks noChangeArrowheads="1"/>
          </p:cNvSpPr>
          <p:nvPr/>
        </p:nvSpPr>
        <p:spPr bwMode="auto">
          <a:xfrm>
            <a:off x="6309123" y="1743075"/>
            <a:ext cx="150019" cy="204788"/>
          </a:xfrm>
          <a:prstGeom prst="rect">
            <a:avLst/>
          </a:prstGeom>
          <a:blipFill dpi="0" rotWithShape="1">
            <a:blip r:embed="rId7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3" name="bk object 96"/>
          <p:cNvSpPr>
            <a:spLocks noChangeArrowheads="1"/>
          </p:cNvSpPr>
          <p:nvPr/>
        </p:nvSpPr>
        <p:spPr bwMode="auto">
          <a:xfrm>
            <a:off x="6218635" y="1628775"/>
            <a:ext cx="330994" cy="433388"/>
          </a:xfrm>
          <a:prstGeom prst="rect">
            <a:avLst/>
          </a:prstGeom>
          <a:blipFill dpi="0" rotWithShape="1">
            <a:blip r:embed="rId7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4" name="bk object 97"/>
          <p:cNvSpPr>
            <a:spLocks noChangeArrowheads="1"/>
          </p:cNvSpPr>
          <p:nvPr/>
        </p:nvSpPr>
        <p:spPr bwMode="auto">
          <a:xfrm>
            <a:off x="6275785" y="1701800"/>
            <a:ext cx="222647" cy="296863"/>
          </a:xfrm>
          <a:prstGeom prst="rect">
            <a:avLst/>
          </a:prstGeom>
          <a:blipFill dpi="0" rotWithShape="1">
            <a:blip r:embed="rId7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5" name="bk object 98"/>
          <p:cNvSpPr>
            <a:spLocks noChangeArrowheads="1"/>
          </p:cNvSpPr>
          <p:nvPr/>
        </p:nvSpPr>
        <p:spPr bwMode="auto">
          <a:xfrm>
            <a:off x="6309123" y="1743075"/>
            <a:ext cx="150019" cy="204788"/>
          </a:xfrm>
          <a:prstGeom prst="rect">
            <a:avLst/>
          </a:prstGeom>
          <a:blipFill dpi="0" rotWithShape="1">
            <a:blip r:embed="rId7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1950" y="550863"/>
            <a:ext cx="8420100" cy="523220"/>
          </a:xfrm>
        </p:spPr>
        <p:txBody>
          <a:bodyPr/>
          <a:lstStyle>
            <a:lvl1pPr>
              <a:defRPr sz="3400" b="0" i="0">
                <a:solidFill>
                  <a:srgbClr val="12161F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86" name="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7" name="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9EFF48A-4C2C-4747-BC9B-C6F3F78276D9}" type="datetime3">
              <a:rPr lang="en-US" smtClean="0"/>
              <a:t>21 February 2021</a:t>
            </a:fld>
            <a:endParaRPr lang="en-US"/>
          </a:p>
        </p:txBody>
      </p:sp>
      <p:sp>
        <p:nvSpPr>
          <p:cNvPr id="88" name="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D577CF7-D38A-4CBA-855E-4FF7F2B4DA8E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65A1A-83D2-4CFD-B3B8-3F76B31D3D61}" type="datetime3">
              <a:rPr lang="en-US" smtClean="0"/>
              <a:t>21 February 2021</a:t>
            </a:fld>
            <a:endParaRPr lang="en-US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050E1-68D7-49BC-8A98-C8B81C73FF7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/>
          <p:cNvSpPr>
            <a:spLocks noGrp="1"/>
          </p:cNvSpPr>
          <p:nvPr>
            <p:ph type="title"/>
          </p:nvPr>
        </p:nvSpPr>
        <p:spPr bwMode="auto">
          <a:xfrm>
            <a:off x="361950" y="550863"/>
            <a:ext cx="84201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smtClean="0"/>
          </a:p>
        </p:txBody>
      </p:sp>
      <p:sp>
        <p:nvSpPr>
          <p:cNvPr id="1027" name="Holder 3"/>
          <p:cNvSpPr>
            <a:spLocks noGrp="1"/>
          </p:cNvSpPr>
          <p:nvPr>
            <p:ph type="body" idx="1"/>
          </p:nvPr>
        </p:nvSpPr>
        <p:spPr bwMode="auto">
          <a:xfrm>
            <a:off x="457200" y="1577976"/>
            <a:ext cx="8229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smtClean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723" y="6378575"/>
            <a:ext cx="292655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8575"/>
            <a:ext cx="21026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D87367C-D21B-4C79-9514-25231C90F971}" type="datetime3">
              <a:rPr lang="en-US" smtClean="0"/>
              <a:t>21 February 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4157" y="6378575"/>
            <a:ext cx="21026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9E2B969-A06B-4A8E-BB16-AF6731BD903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1" r:id="rId3"/>
    <p:sldLayoutId id="2147483672" r:id="rId4"/>
    <p:sldLayoutId id="2147483670" r:id="rId5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99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1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19" Type="http://schemas.openxmlformats.org/officeDocument/2006/relationships/image" Target="../media/image116.jpe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5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85.png"/><Relationship Id="rId9" Type="http://schemas.openxmlformats.org/officeDocument/2006/relationships/image" Target="../media/image140.png"/><Relationship Id="rId14" Type="http://schemas.openxmlformats.org/officeDocument/2006/relationships/image" Target="../media/image14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48.jpe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alcomm.com/blog" TargetMode="External"/><Relationship Id="rId2" Type="http://schemas.openxmlformats.org/officeDocument/2006/relationships/hyperlink" Target="http://www.qualcomm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qualcomm.com/invention/5g/5g-nr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9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object 2"/>
          <p:cNvSpPr>
            <a:spLocks/>
          </p:cNvSpPr>
          <p:nvPr/>
        </p:nvSpPr>
        <p:spPr bwMode="auto">
          <a:xfrm>
            <a:off x="0" y="0"/>
            <a:ext cx="9144000" cy="6858000"/>
          </a:xfrm>
          <a:custGeom>
            <a:avLst/>
            <a:gdLst/>
            <a:ahLst/>
            <a:cxnLst>
              <a:cxn ang="0">
                <a:pos x="0" y="6857999"/>
              </a:cxn>
              <a:cxn ang="0">
                <a:pos x="12191999" y="6857999"/>
              </a:cxn>
              <a:cxn ang="0">
                <a:pos x="12191999" y="0"/>
              </a:cxn>
              <a:cxn ang="0">
                <a:pos x="0" y="0"/>
              </a:cxn>
              <a:cxn ang="0">
                <a:pos x="0" y="6857999"/>
              </a:cxn>
            </a:cxnLst>
            <a:rect l="0" t="0" r="r" b="b"/>
            <a:pathLst>
              <a:path w="12192000" h="6858000">
                <a:moveTo>
                  <a:pt x="0" y="6857999"/>
                </a:moveTo>
                <a:lnTo>
                  <a:pt x="12191999" y="6857999"/>
                </a:lnTo>
                <a:lnTo>
                  <a:pt x="121919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D283B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9" name="object 3"/>
          <p:cNvSpPr>
            <a:spLocks/>
          </p:cNvSpPr>
          <p:nvPr/>
        </p:nvSpPr>
        <p:spPr bwMode="auto">
          <a:xfrm>
            <a:off x="746523" y="762000"/>
            <a:ext cx="1073944" cy="261938"/>
          </a:xfrm>
          <a:custGeom>
            <a:avLst/>
            <a:gdLst/>
            <a:ahLst/>
            <a:cxnLst>
              <a:cxn ang="0">
                <a:pos x="299107" y="227254"/>
              </a:cxn>
              <a:cxn ang="0">
                <a:pos x="393007" y="205618"/>
              </a:cxn>
              <a:cxn ang="0">
                <a:pos x="280993" y="159257"/>
              </a:cxn>
              <a:cxn ang="0">
                <a:pos x="363823" y="224668"/>
              </a:cxn>
              <a:cxn ang="0">
                <a:pos x="360430" y="78089"/>
              </a:cxn>
              <a:cxn ang="0">
                <a:pos x="312163" y="200076"/>
              </a:cxn>
              <a:cxn ang="0">
                <a:pos x="156523" y="255519"/>
              </a:cxn>
              <a:cxn ang="0">
                <a:pos x="181129" y="226752"/>
              </a:cxn>
              <a:cxn ang="0">
                <a:pos x="738" y="120014"/>
              </a:cxn>
              <a:cxn ang="0">
                <a:pos x="135392" y="226752"/>
              </a:cxn>
              <a:cxn ang="0">
                <a:pos x="98863" y="196710"/>
              </a:cxn>
              <a:cxn ang="0">
                <a:pos x="83870" y="36385"/>
              </a:cxn>
              <a:cxn ang="0">
                <a:pos x="113673" y="0"/>
              </a:cxn>
              <a:cxn ang="0">
                <a:pos x="127283" y="197114"/>
              </a:cxn>
              <a:cxn ang="0">
                <a:pos x="163417" y="180593"/>
              </a:cxn>
              <a:cxn ang="0">
                <a:pos x="127145" y="32122"/>
              </a:cxn>
              <a:cxn ang="0">
                <a:pos x="178575" y="163677"/>
              </a:cxn>
              <a:cxn ang="0">
                <a:pos x="214941" y="64092"/>
              </a:cxn>
              <a:cxn ang="0">
                <a:pos x="793950" y="138330"/>
              </a:cxn>
              <a:cxn ang="0">
                <a:pos x="920869" y="211163"/>
              </a:cxn>
              <a:cxn ang="0">
                <a:pos x="828950" y="168328"/>
              </a:cxn>
              <a:cxn ang="0">
                <a:pos x="864446" y="101907"/>
              </a:cxn>
              <a:cxn ang="0">
                <a:pos x="885202" y="72075"/>
              </a:cxn>
              <a:cxn ang="0">
                <a:pos x="949349" y="217169"/>
              </a:cxn>
              <a:cxn ang="0">
                <a:pos x="1021125" y="116235"/>
              </a:cxn>
              <a:cxn ang="0">
                <a:pos x="1021125" y="116235"/>
              </a:cxn>
              <a:cxn ang="0">
                <a:pos x="1094280" y="219162"/>
              </a:cxn>
              <a:cxn ang="0">
                <a:pos x="1171722" y="219212"/>
              </a:cxn>
              <a:cxn ang="0">
                <a:pos x="1222023" y="180463"/>
              </a:cxn>
              <a:cxn ang="0">
                <a:pos x="1286665" y="223144"/>
              </a:cxn>
              <a:cxn ang="0">
                <a:pos x="1302914" y="180462"/>
              </a:cxn>
              <a:cxn ang="0">
                <a:pos x="1401084" y="224668"/>
              </a:cxn>
              <a:cxn ang="0">
                <a:pos x="864446" y="101907"/>
              </a:cxn>
              <a:cxn ang="0">
                <a:pos x="915759" y="157436"/>
              </a:cxn>
              <a:cxn ang="0">
                <a:pos x="949085" y="166461"/>
              </a:cxn>
              <a:cxn ang="0">
                <a:pos x="1148612" y="75041"/>
              </a:cxn>
              <a:cxn ang="0">
                <a:pos x="1133638" y="116233"/>
              </a:cxn>
              <a:cxn ang="0">
                <a:pos x="1231158" y="75041"/>
              </a:cxn>
              <a:cxn ang="0">
                <a:pos x="1278671" y="116238"/>
              </a:cxn>
              <a:cxn ang="0">
                <a:pos x="1341017" y="77083"/>
              </a:cxn>
              <a:cxn ang="0">
                <a:pos x="1378224" y="80893"/>
              </a:cxn>
              <a:cxn ang="0">
                <a:pos x="415249" y="136431"/>
              </a:cxn>
              <a:cxn ang="0">
                <a:pos x="513877" y="223784"/>
              </a:cxn>
              <a:cxn ang="0">
                <a:pos x="479045" y="196647"/>
              </a:cxn>
              <a:cxn ang="0">
                <a:pos x="454403" y="124509"/>
              </a:cxn>
              <a:cxn ang="0">
                <a:pos x="539012" y="94731"/>
              </a:cxn>
              <a:cxn ang="0">
                <a:pos x="534008" y="210867"/>
              </a:cxn>
              <a:cxn ang="0">
                <a:pos x="571577" y="210867"/>
              </a:cxn>
              <a:cxn ang="0">
                <a:pos x="534226" y="127316"/>
              </a:cxn>
              <a:cxn ang="0">
                <a:pos x="571577" y="101924"/>
              </a:cxn>
              <a:cxn ang="0">
                <a:pos x="571577" y="78089"/>
              </a:cxn>
              <a:cxn ang="0">
                <a:pos x="659995" y="170442"/>
              </a:cxn>
              <a:cxn ang="0">
                <a:pos x="783483" y="213725"/>
              </a:cxn>
              <a:cxn ang="0">
                <a:pos x="713440" y="192948"/>
              </a:cxn>
              <a:cxn ang="0">
                <a:pos x="702125" y="116677"/>
              </a:cxn>
              <a:cxn ang="0">
                <a:pos x="788567" y="90556"/>
              </a:cxn>
              <a:cxn ang="0">
                <a:pos x="732795" y="70772"/>
              </a:cxn>
              <a:cxn ang="0">
                <a:pos x="725074" y="197828"/>
              </a:cxn>
              <a:cxn ang="0">
                <a:pos x="754178" y="103778"/>
              </a:cxn>
              <a:cxn ang="0">
                <a:pos x="633488" y="4053"/>
              </a:cxn>
              <a:cxn ang="0">
                <a:pos x="636347" y="221223"/>
              </a:cxn>
            </a:cxnLst>
            <a:rect l="0" t="0" r="r" b="b"/>
            <a:pathLst>
              <a:path w="1432560" h="262255">
                <a:moveTo>
                  <a:pt x="277945" y="75041"/>
                </a:moveTo>
                <a:lnTo>
                  <a:pt x="251988" y="75041"/>
                </a:lnTo>
                <a:lnTo>
                  <a:pt x="248416" y="78089"/>
                </a:lnTo>
                <a:lnTo>
                  <a:pt x="248557" y="169605"/>
                </a:lnTo>
                <a:lnTo>
                  <a:pt x="262855" y="207793"/>
                </a:lnTo>
                <a:lnTo>
                  <a:pt x="299107" y="227254"/>
                </a:lnTo>
                <a:lnTo>
                  <a:pt x="315702" y="228630"/>
                </a:lnTo>
                <a:lnTo>
                  <a:pt x="330443" y="226433"/>
                </a:lnTo>
                <a:lnTo>
                  <a:pt x="342765" y="221600"/>
                </a:lnTo>
                <a:lnTo>
                  <a:pt x="352737" y="214529"/>
                </a:lnTo>
                <a:lnTo>
                  <a:pt x="360430" y="205618"/>
                </a:lnTo>
                <a:lnTo>
                  <a:pt x="393007" y="205618"/>
                </a:lnTo>
                <a:lnTo>
                  <a:pt x="393007" y="200076"/>
                </a:lnTo>
                <a:lnTo>
                  <a:pt x="312163" y="200076"/>
                </a:lnTo>
                <a:lnTo>
                  <a:pt x="298578" y="195509"/>
                </a:lnTo>
                <a:lnTo>
                  <a:pt x="288831" y="186826"/>
                </a:lnTo>
                <a:lnTo>
                  <a:pt x="282958" y="174563"/>
                </a:lnTo>
                <a:lnTo>
                  <a:pt x="280993" y="159257"/>
                </a:lnTo>
                <a:lnTo>
                  <a:pt x="280993" y="78089"/>
                </a:lnTo>
                <a:lnTo>
                  <a:pt x="277945" y="75041"/>
                </a:lnTo>
                <a:close/>
              </a:path>
              <a:path w="1432560" h="262255">
                <a:moveTo>
                  <a:pt x="393007" y="205618"/>
                </a:moveTo>
                <a:lnTo>
                  <a:pt x="360430" y="205618"/>
                </a:lnTo>
                <a:lnTo>
                  <a:pt x="360430" y="221863"/>
                </a:lnTo>
                <a:lnTo>
                  <a:pt x="363823" y="224668"/>
                </a:lnTo>
                <a:lnTo>
                  <a:pt x="389599" y="224668"/>
                </a:lnTo>
                <a:lnTo>
                  <a:pt x="393007" y="221620"/>
                </a:lnTo>
                <a:lnTo>
                  <a:pt x="393007" y="205618"/>
                </a:lnTo>
                <a:close/>
              </a:path>
              <a:path w="1432560" h="262255">
                <a:moveTo>
                  <a:pt x="389599" y="75041"/>
                </a:moveTo>
                <a:lnTo>
                  <a:pt x="363823" y="75041"/>
                </a:lnTo>
                <a:lnTo>
                  <a:pt x="360430" y="78089"/>
                </a:lnTo>
                <a:lnTo>
                  <a:pt x="360430" y="159870"/>
                </a:lnTo>
                <a:lnTo>
                  <a:pt x="358550" y="173233"/>
                </a:lnTo>
                <a:lnTo>
                  <a:pt x="352936" y="184455"/>
                </a:lnTo>
                <a:lnTo>
                  <a:pt x="343434" y="193015"/>
                </a:lnTo>
                <a:lnTo>
                  <a:pt x="329893" y="198396"/>
                </a:lnTo>
                <a:lnTo>
                  <a:pt x="312163" y="200076"/>
                </a:lnTo>
                <a:lnTo>
                  <a:pt x="393007" y="200076"/>
                </a:lnTo>
                <a:lnTo>
                  <a:pt x="393007" y="78089"/>
                </a:lnTo>
                <a:lnTo>
                  <a:pt x="389599" y="75041"/>
                </a:lnTo>
                <a:close/>
              </a:path>
              <a:path w="1432560" h="262255">
                <a:moveTo>
                  <a:pt x="181129" y="226752"/>
                </a:moveTo>
                <a:lnTo>
                  <a:pt x="135392" y="226752"/>
                </a:lnTo>
                <a:lnTo>
                  <a:pt x="156523" y="255519"/>
                </a:lnTo>
                <a:lnTo>
                  <a:pt x="158406" y="259963"/>
                </a:lnTo>
                <a:lnTo>
                  <a:pt x="160917" y="262127"/>
                </a:lnTo>
                <a:lnTo>
                  <a:pt x="189898" y="262127"/>
                </a:lnTo>
                <a:lnTo>
                  <a:pt x="193482" y="258958"/>
                </a:lnTo>
                <a:lnTo>
                  <a:pt x="191159" y="252983"/>
                </a:lnTo>
                <a:lnTo>
                  <a:pt x="181129" y="226752"/>
                </a:lnTo>
                <a:close/>
              </a:path>
              <a:path w="1432560" h="262255">
                <a:moveTo>
                  <a:pt x="113673" y="0"/>
                </a:moveTo>
                <a:lnTo>
                  <a:pt x="71522" y="7733"/>
                </a:lnTo>
                <a:lnTo>
                  <a:pt x="36489" y="29236"/>
                </a:lnTo>
                <a:lnTo>
                  <a:pt x="11629" y="61960"/>
                </a:lnTo>
                <a:lnTo>
                  <a:pt x="0" y="103358"/>
                </a:lnTo>
                <a:lnTo>
                  <a:pt x="738" y="120014"/>
                </a:lnTo>
                <a:lnTo>
                  <a:pt x="12325" y="163940"/>
                </a:lnTo>
                <a:lnTo>
                  <a:pt x="35900" y="197659"/>
                </a:lnTo>
                <a:lnTo>
                  <a:pt x="68803" y="219703"/>
                </a:lnTo>
                <a:lnTo>
                  <a:pt x="108374" y="228606"/>
                </a:lnTo>
                <a:lnTo>
                  <a:pt x="123260" y="228191"/>
                </a:lnTo>
                <a:lnTo>
                  <a:pt x="135392" y="226752"/>
                </a:lnTo>
                <a:lnTo>
                  <a:pt x="181129" y="226752"/>
                </a:lnTo>
                <a:lnTo>
                  <a:pt x="175277" y="211447"/>
                </a:lnTo>
                <a:lnTo>
                  <a:pt x="185749" y="203977"/>
                </a:lnTo>
                <a:lnTo>
                  <a:pt x="192373" y="197998"/>
                </a:lnTo>
                <a:lnTo>
                  <a:pt x="113673" y="197998"/>
                </a:lnTo>
                <a:lnTo>
                  <a:pt x="98863" y="196710"/>
                </a:lnTo>
                <a:lnTo>
                  <a:pt x="61926" y="178995"/>
                </a:lnTo>
                <a:lnTo>
                  <a:pt x="39470" y="144721"/>
                </a:lnTo>
                <a:lnTo>
                  <a:pt x="34598" y="115347"/>
                </a:lnTo>
                <a:lnTo>
                  <a:pt x="35754" y="99918"/>
                </a:lnTo>
                <a:lnTo>
                  <a:pt x="51899" y="60781"/>
                </a:lnTo>
                <a:lnTo>
                  <a:pt x="83870" y="36385"/>
                </a:lnTo>
                <a:lnTo>
                  <a:pt x="111953" y="30862"/>
                </a:lnTo>
                <a:lnTo>
                  <a:pt x="191392" y="30862"/>
                </a:lnTo>
                <a:lnTo>
                  <a:pt x="191128" y="30573"/>
                </a:lnTo>
                <a:lnTo>
                  <a:pt x="157934" y="8722"/>
                </a:lnTo>
                <a:lnTo>
                  <a:pt x="118055" y="78"/>
                </a:lnTo>
                <a:lnTo>
                  <a:pt x="113673" y="0"/>
                </a:lnTo>
                <a:close/>
              </a:path>
              <a:path w="1432560" h="262255">
                <a:moveTo>
                  <a:pt x="145177" y="137525"/>
                </a:moveTo>
                <a:lnTo>
                  <a:pt x="116173" y="137525"/>
                </a:lnTo>
                <a:lnTo>
                  <a:pt x="112424" y="140451"/>
                </a:lnTo>
                <a:lnTo>
                  <a:pt x="114578" y="146425"/>
                </a:lnTo>
                <a:lnTo>
                  <a:pt x="133545" y="195435"/>
                </a:lnTo>
                <a:lnTo>
                  <a:pt x="127283" y="197114"/>
                </a:lnTo>
                <a:lnTo>
                  <a:pt x="120662" y="197998"/>
                </a:lnTo>
                <a:lnTo>
                  <a:pt x="192373" y="197998"/>
                </a:lnTo>
                <a:lnTo>
                  <a:pt x="195278" y="195375"/>
                </a:lnTo>
                <a:lnTo>
                  <a:pt x="203772" y="185718"/>
                </a:lnTo>
                <a:lnTo>
                  <a:pt x="207321" y="180593"/>
                </a:lnTo>
                <a:lnTo>
                  <a:pt x="163417" y="180593"/>
                </a:lnTo>
                <a:lnTo>
                  <a:pt x="148931" y="143381"/>
                </a:lnTo>
                <a:lnTo>
                  <a:pt x="147677" y="140207"/>
                </a:lnTo>
                <a:lnTo>
                  <a:pt x="145177" y="137525"/>
                </a:lnTo>
                <a:close/>
              </a:path>
              <a:path w="1432560" h="262255">
                <a:moveTo>
                  <a:pt x="191392" y="30862"/>
                </a:moveTo>
                <a:lnTo>
                  <a:pt x="111953" y="30862"/>
                </a:lnTo>
                <a:lnTo>
                  <a:pt x="127145" y="32122"/>
                </a:lnTo>
                <a:lnTo>
                  <a:pt x="141102" y="35782"/>
                </a:lnTo>
                <a:lnTo>
                  <a:pt x="174193" y="59187"/>
                </a:lnTo>
                <a:lnTo>
                  <a:pt x="191253" y="97083"/>
                </a:lnTo>
                <a:lnTo>
                  <a:pt x="192740" y="112014"/>
                </a:lnTo>
                <a:lnTo>
                  <a:pt x="191806" y="126752"/>
                </a:lnTo>
                <a:lnTo>
                  <a:pt x="178575" y="163677"/>
                </a:lnTo>
                <a:lnTo>
                  <a:pt x="163417" y="180593"/>
                </a:lnTo>
                <a:lnTo>
                  <a:pt x="207321" y="180593"/>
                </a:lnTo>
                <a:lnTo>
                  <a:pt x="225527" y="138062"/>
                </a:lnTo>
                <a:lnTo>
                  <a:pt x="227444" y="124274"/>
                </a:lnTo>
                <a:lnTo>
                  <a:pt x="226680" y="107739"/>
                </a:lnTo>
                <a:lnTo>
                  <a:pt x="214941" y="64092"/>
                </a:lnTo>
                <a:lnTo>
                  <a:pt x="200241" y="40526"/>
                </a:lnTo>
                <a:lnTo>
                  <a:pt x="191392" y="30862"/>
                </a:lnTo>
                <a:close/>
              </a:path>
              <a:path w="1432560" h="262255">
                <a:moveTo>
                  <a:pt x="871875" y="70987"/>
                </a:moveTo>
                <a:lnTo>
                  <a:pt x="831074" y="82067"/>
                </a:lnTo>
                <a:lnTo>
                  <a:pt x="802804" y="111443"/>
                </a:lnTo>
                <a:lnTo>
                  <a:pt x="793950" y="138330"/>
                </a:lnTo>
                <a:lnTo>
                  <a:pt x="794851" y="155401"/>
                </a:lnTo>
                <a:lnTo>
                  <a:pt x="809952" y="196856"/>
                </a:lnTo>
                <a:lnTo>
                  <a:pt x="839736" y="221938"/>
                </a:lnTo>
                <a:lnTo>
                  <a:pt x="865263" y="228460"/>
                </a:lnTo>
                <a:lnTo>
                  <a:pt x="881196" y="227351"/>
                </a:lnTo>
                <a:lnTo>
                  <a:pt x="920869" y="211163"/>
                </a:lnTo>
                <a:lnTo>
                  <a:pt x="933648" y="198485"/>
                </a:lnTo>
                <a:lnTo>
                  <a:pt x="871875" y="198485"/>
                </a:lnTo>
                <a:lnTo>
                  <a:pt x="857461" y="196275"/>
                </a:lnTo>
                <a:lnTo>
                  <a:pt x="845189" y="190077"/>
                </a:lnTo>
                <a:lnTo>
                  <a:pt x="835529" y="180545"/>
                </a:lnTo>
                <a:lnTo>
                  <a:pt x="828950" y="168328"/>
                </a:lnTo>
                <a:lnTo>
                  <a:pt x="825922" y="154079"/>
                </a:lnTo>
                <a:lnTo>
                  <a:pt x="827674" y="138037"/>
                </a:lnTo>
                <a:lnTo>
                  <a:pt x="832815" y="124409"/>
                </a:lnTo>
                <a:lnTo>
                  <a:pt x="840933" y="113586"/>
                </a:lnTo>
                <a:lnTo>
                  <a:pt x="851614" y="105956"/>
                </a:lnTo>
                <a:lnTo>
                  <a:pt x="864446" y="101907"/>
                </a:lnTo>
                <a:lnTo>
                  <a:pt x="934169" y="101907"/>
                </a:lnTo>
                <a:lnTo>
                  <a:pt x="931986" y="98760"/>
                </a:lnTo>
                <a:lnTo>
                  <a:pt x="922366" y="89102"/>
                </a:lnTo>
                <a:lnTo>
                  <a:pt x="911214" y="81313"/>
                </a:lnTo>
                <a:lnTo>
                  <a:pt x="898752" y="75575"/>
                </a:lnTo>
                <a:lnTo>
                  <a:pt x="885202" y="72075"/>
                </a:lnTo>
                <a:lnTo>
                  <a:pt x="871875" y="70987"/>
                </a:lnTo>
                <a:close/>
              </a:path>
              <a:path w="1432560" h="262255">
                <a:moveTo>
                  <a:pt x="1036086" y="75041"/>
                </a:moveTo>
                <a:lnTo>
                  <a:pt x="1005987" y="75041"/>
                </a:lnTo>
                <a:lnTo>
                  <a:pt x="1003202" y="77083"/>
                </a:lnTo>
                <a:lnTo>
                  <a:pt x="1001542" y="80904"/>
                </a:lnTo>
                <a:lnTo>
                  <a:pt x="949349" y="217169"/>
                </a:lnTo>
                <a:lnTo>
                  <a:pt x="947825" y="220979"/>
                </a:lnTo>
                <a:lnTo>
                  <a:pt x="949599" y="224668"/>
                </a:lnTo>
                <a:lnTo>
                  <a:pt x="978174" y="224668"/>
                </a:lnTo>
                <a:lnTo>
                  <a:pt x="981353" y="222869"/>
                </a:lnTo>
                <a:lnTo>
                  <a:pt x="982646" y="219162"/>
                </a:lnTo>
                <a:lnTo>
                  <a:pt x="1021125" y="116235"/>
                </a:lnTo>
                <a:lnTo>
                  <a:pt x="1053478" y="116235"/>
                </a:lnTo>
                <a:lnTo>
                  <a:pt x="1040408" y="80893"/>
                </a:lnTo>
                <a:lnTo>
                  <a:pt x="1038753" y="77083"/>
                </a:lnTo>
                <a:lnTo>
                  <a:pt x="1036086" y="75041"/>
                </a:lnTo>
                <a:close/>
              </a:path>
              <a:path w="1432560" h="262255">
                <a:moveTo>
                  <a:pt x="1053478" y="116235"/>
                </a:moveTo>
                <a:lnTo>
                  <a:pt x="1021125" y="116235"/>
                </a:lnTo>
                <a:lnTo>
                  <a:pt x="1059590" y="219212"/>
                </a:lnTo>
                <a:lnTo>
                  <a:pt x="1060982" y="223144"/>
                </a:lnTo>
                <a:lnTo>
                  <a:pt x="1063781" y="224668"/>
                </a:lnTo>
                <a:lnTo>
                  <a:pt x="1089807" y="224668"/>
                </a:lnTo>
                <a:lnTo>
                  <a:pt x="1092605" y="223144"/>
                </a:lnTo>
                <a:lnTo>
                  <a:pt x="1094280" y="219162"/>
                </a:lnTo>
                <a:lnTo>
                  <a:pt x="1109077" y="180464"/>
                </a:lnTo>
                <a:lnTo>
                  <a:pt x="1077231" y="180462"/>
                </a:lnTo>
                <a:lnTo>
                  <a:pt x="1053478" y="116235"/>
                </a:lnTo>
                <a:close/>
              </a:path>
              <a:path w="1432560" h="262255">
                <a:moveTo>
                  <a:pt x="1166092" y="116233"/>
                </a:moveTo>
                <a:lnTo>
                  <a:pt x="1133638" y="116233"/>
                </a:lnTo>
                <a:lnTo>
                  <a:pt x="1171722" y="219212"/>
                </a:lnTo>
                <a:lnTo>
                  <a:pt x="1173377" y="222869"/>
                </a:lnTo>
                <a:lnTo>
                  <a:pt x="1176176" y="224668"/>
                </a:lnTo>
                <a:lnTo>
                  <a:pt x="1203095" y="224668"/>
                </a:lnTo>
                <a:lnTo>
                  <a:pt x="1205893" y="222869"/>
                </a:lnTo>
                <a:lnTo>
                  <a:pt x="1207555" y="219162"/>
                </a:lnTo>
                <a:lnTo>
                  <a:pt x="1222023" y="180463"/>
                </a:lnTo>
                <a:lnTo>
                  <a:pt x="1190007" y="180462"/>
                </a:lnTo>
                <a:lnTo>
                  <a:pt x="1166092" y="116233"/>
                </a:lnTo>
                <a:close/>
              </a:path>
              <a:path w="1432560" h="262255">
                <a:moveTo>
                  <a:pt x="1278671" y="116238"/>
                </a:moveTo>
                <a:lnTo>
                  <a:pt x="1246036" y="116238"/>
                </a:lnTo>
                <a:lnTo>
                  <a:pt x="1285010" y="219212"/>
                </a:lnTo>
                <a:lnTo>
                  <a:pt x="1286665" y="223144"/>
                </a:lnTo>
                <a:lnTo>
                  <a:pt x="1289451" y="224668"/>
                </a:lnTo>
                <a:lnTo>
                  <a:pt x="1315359" y="224668"/>
                </a:lnTo>
                <a:lnTo>
                  <a:pt x="1318157" y="223144"/>
                </a:lnTo>
                <a:lnTo>
                  <a:pt x="1319700" y="219162"/>
                </a:lnTo>
                <a:lnTo>
                  <a:pt x="1334400" y="180462"/>
                </a:lnTo>
                <a:lnTo>
                  <a:pt x="1302914" y="180462"/>
                </a:lnTo>
                <a:lnTo>
                  <a:pt x="1278671" y="116238"/>
                </a:lnTo>
                <a:close/>
              </a:path>
              <a:path w="1432560" h="262255">
                <a:moveTo>
                  <a:pt x="1392002" y="116864"/>
                </a:moveTo>
                <a:lnTo>
                  <a:pt x="1358556" y="116864"/>
                </a:lnTo>
                <a:lnTo>
                  <a:pt x="1396643" y="219212"/>
                </a:lnTo>
                <a:lnTo>
                  <a:pt x="1397917" y="222869"/>
                </a:lnTo>
                <a:lnTo>
                  <a:pt x="1401084" y="224668"/>
                </a:lnTo>
                <a:lnTo>
                  <a:pt x="1430171" y="224668"/>
                </a:lnTo>
                <a:lnTo>
                  <a:pt x="1432076" y="220979"/>
                </a:lnTo>
                <a:lnTo>
                  <a:pt x="1430421" y="217169"/>
                </a:lnTo>
                <a:lnTo>
                  <a:pt x="1392002" y="116864"/>
                </a:lnTo>
                <a:close/>
              </a:path>
              <a:path w="1432560" h="262255">
                <a:moveTo>
                  <a:pt x="934169" y="101907"/>
                </a:moveTo>
                <a:lnTo>
                  <a:pt x="864446" y="101907"/>
                </a:lnTo>
                <a:lnTo>
                  <a:pt x="881048" y="103527"/>
                </a:lnTo>
                <a:lnTo>
                  <a:pt x="894721" y="108643"/>
                </a:lnTo>
                <a:lnTo>
                  <a:pt x="905344" y="116757"/>
                </a:lnTo>
                <a:lnTo>
                  <a:pt x="912798" y="127368"/>
                </a:lnTo>
                <a:lnTo>
                  <a:pt x="916963" y="139979"/>
                </a:lnTo>
                <a:lnTo>
                  <a:pt x="915759" y="157436"/>
                </a:lnTo>
                <a:lnTo>
                  <a:pt x="895062" y="191991"/>
                </a:lnTo>
                <a:lnTo>
                  <a:pt x="871875" y="198485"/>
                </a:lnTo>
                <a:lnTo>
                  <a:pt x="933648" y="198485"/>
                </a:lnTo>
                <a:lnTo>
                  <a:pt x="939015" y="191500"/>
                </a:lnTo>
                <a:lnTo>
                  <a:pt x="945136" y="179560"/>
                </a:lnTo>
                <a:lnTo>
                  <a:pt x="949085" y="166461"/>
                </a:lnTo>
                <a:lnTo>
                  <a:pt x="950709" y="152387"/>
                </a:lnTo>
                <a:lnTo>
                  <a:pt x="949436" y="137099"/>
                </a:lnTo>
                <a:lnTo>
                  <a:pt x="945743" y="122943"/>
                </a:lnTo>
                <a:lnTo>
                  <a:pt x="939853" y="110102"/>
                </a:lnTo>
                <a:lnTo>
                  <a:pt x="934169" y="101907"/>
                </a:lnTo>
                <a:close/>
              </a:path>
              <a:path w="1432560" h="262255">
                <a:moveTo>
                  <a:pt x="1148612" y="75041"/>
                </a:moveTo>
                <a:lnTo>
                  <a:pt x="1118894" y="75041"/>
                </a:lnTo>
                <a:lnTo>
                  <a:pt x="1116096" y="77083"/>
                </a:lnTo>
                <a:lnTo>
                  <a:pt x="1114450" y="80904"/>
                </a:lnTo>
                <a:lnTo>
                  <a:pt x="1077231" y="180464"/>
                </a:lnTo>
                <a:lnTo>
                  <a:pt x="1109078" y="180462"/>
                </a:lnTo>
                <a:lnTo>
                  <a:pt x="1133638" y="116233"/>
                </a:lnTo>
                <a:lnTo>
                  <a:pt x="1166092" y="116233"/>
                </a:lnTo>
                <a:lnTo>
                  <a:pt x="1152935" y="80893"/>
                </a:lnTo>
                <a:lnTo>
                  <a:pt x="1151529" y="77083"/>
                </a:lnTo>
                <a:lnTo>
                  <a:pt x="1148612" y="75041"/>
                </a:lnTo>
                <a:close/>
              </a:path>
              <a:path w="1432560" h="262255">
                <a:moveTo>
                  <a:pt x="1260876" y="75041"/>
                </a:moveTo>
                <a:lnTo>
                  <a:pt x="1231158" y="75041"/>
                </a:lnTo>
                <a:lnTo>
                  <a:pt x="1228491" y="77083"/>
                </a:lnTo>
                <a:lnTo>
                  <a:pt x="1226845" y="80904"/>
                </a:lnTo>
                <a:lnTo>
                  <a:pt x="1190007" y="180463"/>
                </a:lnTo>
                <a:lnTo>
                  <a:pt x="1222024" y="180462"/>
                </a:lnTo>
                <a:lnTo>
                  <a:pt x="1246036" y="116238"/>
                </a:lnTo>
                <a:lnTo>
                  <a:pt x="1278671" y="116238"/>
                </a:lnTo>
                <a:lnTo>
                  <a:pt x="1265329" y="80893"/>
                </a:lnTo>
                <a:lnTo>
                  <a:pt x="1263674" y="77083"/>
                </a:lnTo>
                <a:lnTo>
                  <a:pt x="1260876" y="75041"/>
                </a:lnTo>
                <a:close/>
              </a:path>
              <a:path w="1432560" h="262255">
                <a:moveTo>
                  <a:pt x="1373914" y="75041"/>
                </a:moveTo>
                <a:lnTo>
                  <a:pt x="1343815" y="75041"/>
                </a:lnTo>
                <a:lnTo>
                  <a:pt x="1341017" y="77083"/>
                </a:lnTo>
                <a:lnTo>
                  <a:pt x="1339358" y="80904"/>
                </a:lnTo>
                <a:lnTo>
                  <a:pt x="1302914" y="180462"/>
                </a:lnTo>
                <a:lnTo>
                  <a:pt x="1334400" y="180462"/>
                </a:lnTo>
                <a:lnTo>
                  <a:pt x="1358556" y="116864"/>
                </a:lnTo>
                <a:lnTo>
                  <a:pt x="1392002" y="116864"/>
                </a:lnTo>
                <a:lnTo>
                  <a:pt x="1378224" y="80893"/>
                </a:lnTo>
                <a:lnTo>
                  <a:pt x="1376581" y="77083"/>
                </a:lnTo>
                <a:lnTo>
                  <a:pt x="1373914" y="75041"/>
                </a:lnTo>
                <a:close/>
              </a:path>
              <a:path w="1432560" h="262255">
                <a:moveTo>
                  <a:pt x="494398" y="70884"/>
                </a:moveTo>
                <a:lnTo>
                  <a:pt x="453045" y="81156"/>
                </a:lnTo>
                <a:lnTo>
                  <a:pt x="424398" y="109512"/>
                </a:lnTo>
                <a:lnTo>
                  <a:pt x="415249" y="136431"/>
                </a:lnTo>
                <a:lnTo>
                  <a:pt x="416121" y="154753"/>
                </a:lnTo>
                <a:lnTo>
                  <a:pt x="431121" y="197767"/>
                </a:lnTo>
                <a:lnTo>
                  <a:pt x="471779" y="226551"/>
                </a:lnTo>
                <a:lnTo>
                  <a:pt x="484160" y="228525"/>
                </a:lnTo>
                <a:lnTo>
                  <a:pt x="500250" y="227346"/>
                </a:lnTo>
                <a:lnTo>
                  <a:pt x="513877" y="223784"/>
                </a:lnTo>
                <a:lnTo>
                  <a:pt x="525108" y="218179"/>
                </a:lnTo>
                <a:lnTo>
                  <a:pt x="534008" y="210867"/>
                </a:lnTo>
                <a:lnTo>
                  <a:pt x="571577" y="210867"/>
                </a:lnTo>
                <a:lnTo>
                  <a:pt x="571577" y="198881"/>
                </a:lnTo>
                <a:lnTo>
                  <a:pt x="493375" y="198881"/>
                </a:lnTo>
                <a:lnTo>
                  <a:pt x="479045" y="196647"/>
                </a:lnTo>
                <a:lnTo>
                  <a:pt x="466832" y="190395"/>
                </a:lnTo>
                <a:lnTo>
                  <a:pt x="457203" y="180804"/>
                </a:lnTo>
                <a:lnTo>
                  <a:pt x="450623" y="168551"/>
                </a:lnTo>
                <a:lnTo>
                  <a:pt x="447558" y="154314"/>
                </a:lnTo>
                <a:lnTo>
                  <a:pt x="449293" y="138189"/>
                </a:lnTo>
                <a:lnTo>
                  <a:pt x="454403" y="124509"/>
                </a:lnTo>
                <a:lnTo>
                  <a:pt x="462476" y="113652"/>
                </a:lnTo>
                <a:lnTo>
                  <a:pt x="473100" y="105998"/>
                </a:lnTo>
                <a:lnTo>
                  <a:pt x="485862" y="101924"/>
                </a:lnTo>
                <a:lnTo>
                  <a:pt x="571577" y="101924"/>
                </a:lnTo>
                <a:lnTo>
                  <a:pt x="571577" y="94731"/>
                </a:lnTo>
                <a:lnTo>
                  <a:pt x="539012" y="94731"/>
                </a:lnTo>
                <a:lnTo>
                  <a:pt x="531133" y="85652"/>
                </a:lnTo>
                <a:lnTo>
                  <a:pt x="520782" y="78363"/>
                </a:lnTo>
                <a:lnTo>
                  <a:pt x="508393" y="73296"/>
                </a:lnTo>
                <a:lnTo>
                  <a:pt x="494398" y="70884"/>
                </a:lnTo>
                <a:close/>
              </a:path>
              <a:path w="1432560" h="262255">
                <a:moveTo>
                  <a:pt x="571577" y="210867"/>
                </a:moveTo>
                <a:lnTo>
                  <a:pt x="534008" y="210867"/>
                </a:lnTo>
                <a:lnTo>
                  <a:pt x="539012" y="217931"/>
                </a:lnTo>
                <a:lnTo>
                  <a:pt x="539012" y="221620"/>
                </a:lnTo>
                <a:lnTo>
                  <a:pt x="542585" y="224668"/>
                </a:lnTo>
                <a:lnTo>
                  <a:pt x="568529" y="224668"/>
                </a:lnTo>
                <a:lnTo>
                  <a:pt x="571577" y="221620"/>
                </a:lnTo>
                <a:lnTo>
                  <a:pt x="571577" y="210867"/>
                </a:lnTo>
                <a:close/>
              </a:path>
              <a:path w="1432560" h="262255">
                <a:moveTo>
                  <a:pt x="571577" y="101924"/>
                </a:moveTo>
                <a:lnTo>
                  <a:pt x="485862" y="101924"/>
                </a:lnTo>
                <a:lnTo>
                  <a:pt x="502387" y="103533"/>
                </a:lnTo>
                <a:lnTo>
                  <a:pt x="516052" y="108633"/>
                </a:lnTo>
                <a:lnTo>
                  <a:pt x="526713" y="116727"/>
                </a:lnTo>
                <a:lnTo>
                  <a:pt x="534226" y="127316"/>
                </a:lnTo>
                <a:lnTo>
                  <a:pt x="538448" y="139903"/>
                </a:lnTo>
                <a:lnTo>
                  <a:pt x="537250" y="157339"/>
                </a:lnTo>
                <a:lnTo>
                  <a:pt x="516659" y="192145"/>
                </a:lnTo>
                <a:lnTo>
                  <a:pt x="493375" y="198881"/>
                </a:lnTo>
                <a:lnTo>
                  <a:pt x="571577" y="198881"/>
                </a:lnTo>
                <a:lnTo>
                  <a:pt x="571577" y="101924"/>
                </a:lnTo>
                <a:close/>
              </a:path>
              <a:path w="1432560" h="262255">
                <a:moveTo>
                  <a:pt x="568529" y="75041"/>
                </a:moveTo>
                <a:lnTo>
                  <a:pt x="542585" y="75041"/>
                </a:lnTo>
                <a:lnTo>
                  <a:pt x="539012" y="78089"/>
                </a:lnTo>
                <a:lnTo>
                  <a:pt x="539012" y="94731"/>
                </a:lnTo>
                <a:lnTo>
                  <a:pt x="571577" y="94731"/>
                </a:lnTo>
                <a:lnTo>
                  <a:pt x="571577" y="78089"/>
                </a:lnTo>
                <a:lnTo>
                  <a:pt x="568529" y="75041"/>
                </a:lnTo>
                <a:close/>
              </a:path>
              <a:path w="1432560" h="262255">
                <a:moveTo>
                  <a:pt x="732795" y="70772"/>
                </a:moveTo>
                <a:lnTo>
                  <a:pt x="693220" y="82280"/>
                </a:lnTo>
                <a:lnTo>
                  <a:pt x="667161" y="112236"/>
                </a:lnTo>
                <a:lnTo>
                  <a:pt x="657920" y="157166"/>
                </a:lnTo>
                <a:lnTo>
                  <a:pt x="659995" y="170442"/>
                </a:lnTo>
                <a:lnTo>
                  <a:pt x="688455" y="212226"/>
                </a:lnTo>
                <a:lnTo>
                  <a:pt x="730578" y="226929"/>
                </a:lnTo>
                <a:lnTo>
                  <a:pt x="748504" y="227756"/>
                </a:lnTo>
                <a:lnTo>
                  <a:pt x="761280" y="224872"/>
                </a:lnTo>
                <a:lnTo>
                  <a:pt x="773022" y="220163"/>
                </a:lnTo>
                <a:lnTo>
                  <a:pt x="783483" y="213725"/>
                </a:lnTo>
                <a:lnTo>
                  <a:pt x="785519" y="212201"/>
                </a:lnTo>
                <a:lnTo>
                  <a:pt x="788948" y="208391"/>
                </a:lnTo>
                <a:lnTo>
                  <a:pt x="784889" y="203453"/>
                </a:lnTo>
                <a:lnTo>
                  <a:pt x="780454" y="197828"/>
                </a:lnTo>
                <a:lnTo>
                  <a:pt x="725074" y="197828"/>
                </a:lnTo>
                <a:lnTo>
                  <a:pt x="713440" y="192948"/>
                </a:lnTo>
                <a:lnTo>
                  <a:pt x="703967" y="184636"/>
                </a:lnTo>
                <a:lnTo>
                  <a:pt x="696940" y="173097"/>
                </a:lnTo>
                <a:lnTo>
                  <a:pt x="692646" y="158535"/>
                </a:lnTo>
                <a:lnTo>
                  <a:pt x="691369" y="141155"/>
                </a:lnTo>
                <a:lnTo>
                  <a:pt x="695117" y="127903"/>
                </a:lnTo>
                <a:lnTo>
                  <a:pt x="702125" y="116677"/>
                </a:lnTo>
                <a:lnTo>
                  <a:pt x="712274" y="108026"/>
                </a:lnTo>
                <a:lnTo>
                  <a:pt x="725446" y="102498"/>
                </a:lnTo>
                <a:lnTo>
                  <a:pt x="741523" y="100642"/>
                </a:lnTo>
                <a:lnTo>
                  <a:pt x="781463" y="100642"/>
                </a:lnTo>
                <a:lnTo>
                  <a:pt x="784889" y="95890"/>
                </a:lnTo>
                <a:lnTo>
                  <a:pt x="788567" y="90556"/>
                </a:lnTo>
                <a:lnTo>
                  <a:pt x="785519" y="87233"/>
                </a:lnTo>
                <a:lnTo>
                  <a:pt x="781977" y="84499"/>
                </a:lnTo>
                <a:lnTo>
                  <a:pt x="771723" y="78581"/>
                </a:lnTo>
                <a:lnTo>
                  <a:pt x="760093" y="74275"/>
                </a:lnTo>
                <a:lnTo>
                  <a:pt x="747109" y="71649"/>
                </a:lnTo>
                <a:lnTo>
                  <a:pt x="732795" y="70772"/>
                </a:lnTo>
                <a:close/>
              </a:path>
              <a:path w="1432560" h="262255">
                <a:moveTo>
                  <a:pt x="771803" y="186689"/>
                </a:moveTo>
                <a:lnTo>
                  <a:pt x="768042" y="188335"/>
                </a:lnTo>
                <a:lnTo>
                  <a:pt x="762938" y="191034"/>
                </a:lnTo>
                <a:lnTo>
                  <a:pt x="754241" y="194940"/>
                </a:lnTo>
                <a:lnTo>
                  <a:pt x="742351" y="197542"/>
                </a:lnTo>
                <a:lnTo>
                  <a:pt x="725074" y="197828"/>
                </a:lnTo>
                <a:lnTo>
                  <a:pt x="780454" y="197828"/>
                </a:lnTo>
                <a:lnTo>
                  <a:pt x="775565" y="191627"/>
                </a:lnTo>
                <a:lnTo>
                  <a:pt x="771803" y="186689"/>
                </a:lnTo>
                <a:close/>
              </a:path>
              <a:path w="1432560" h="262255">
                <a:moveTo>
                  <a:pt x="781463" y="100642"/>
                </a:moveTo>
                <a:lnTo>
                  <a:pt x="741523" y="100642"/>
                </a:lnTo>
                <a:lnTo>
                  <a:pt x="754178" y="103778"/>
                </a:lnTo>
                <a:lnTo>
                  <a:pt x="765183" y="109331"/>
                </a:lnTo>
                <a:lnTo>
                  <a:pt x="768576" y="111617"/>
                </a:lnTo>
                <a:lnTo>
                  <a:pt x="772697" y="112897"/>
                </a:lnTo>
                <a:lnTo>
                  <a:pt x="776101" y="108082"/>
                </a:lnTo>
                <a:lnTo>
                  <a:pt x="781463" y="100642"/>
                </a:lnTo>
                <a:close/>
              </a:path>
              <a:path w="1432560" h="262255">
                <a:moveTo>
                  <a:pt x="633488" y="4053"/>
                </a:moveTo>
                <a:lnTo>
                  <a:pt x="607187" y="4053"/>
                </a:lnTo>
                <a:lnTo>
                  <a:pt x="603782" y="7498"/>
                </a:lnTo>
                <a:lnTo>
                  <a:pt x="603782" y="221223"/>
                </a:lnTo>
                <a:lnTo>
                  <a:pt x="607187" y="224668"/>
                </a:lnTo>
                <a:lnTo>
                  <a:pt x="633488" y="224668"/>
                </a:lnTo>
                <a:lnTo>
                  <a:pt x="636347" y="221223"/>
                </a:lnTo>
                <a:lnTo>
                  <a:pt x="636347" y="7498"/>
                </a:lnTo>
                <a:lnTo>
                  <a:pt x="633488" y="4053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object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1" name="object 5"/>
          <p:cNvSpPr>
            <a:spLocks/>
          </p:cNvSpPr>
          <p:nvPr/>
        </p:nvSpPr>
        <p:spPr bwMode="auto">
          <a:xfrm>
            <a:off x="0" y="0"/>
            <a:ext cx="9144000" cy="6858000"/>
          </a:xfrm>
          <a:custGeom>
            <a:avLst/>
            <a:gdLst/>
            <a:ahLst/>
            <a:cxnLst>
              <a:cxn ang="0">
                <a:pos x="0" y="6857999"/>
              </a:cxn>
              <a:cxn ang="0">
                <a:pos x="12191999" y="6857999"/>
              </a:cxn>
              <a:cxn ang="0">
                <a:pos x="12191999" y="0"/>
              </a:cxn>
              <a:cxn ang="0">
                <a:pos x="0" y="0"/>
              </a:cxn>
              <a:cxn ang="0">
                <a:pos x="0" y="6857999"/>
              </a:cxn>
            </a:cxnLst>
            <a:rect l="0" t="0" r="r" b="b"/>
            <a:pathLst>
              <a:path w="12192000" h="6858000">
                <a:moveTo>
                  <a:pt x="0" y="6857999"/>
                </a:moveTo>
                <a:lnTo>
                  <a:pt x="12191999" y="6857999"/>
                </a:lnTo>
                <a:lnTo>
                  <a:pt x="121919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2" name="object 6"/>
          <p:cNvSpPr>
            <a:spLocks noChangeArrowheads="1"/>
          </p:cNvSpPr>
          <p:nvPr/>
        </p:nvSpPr>
        <p:spPr bwMode="auto">
          <a:xfrm>
            <a:off x="685800" y="869950"/>
            <a:ext cx="4038600" cy="19812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4105" name="object 9"/>
          <p:cNvSpPr txBox="1">
            <a:spLocks noChangeArrowheads="1"/>
          </p:cNvSpPr>
          <p:nvPr/>
        </p:nvSpPr>
        <p:spPr bwMode="auto">
          <a:xfrm>
            <a:off x="1102519" y="793750"/>
            <a:ext cx="3926681" cy="1831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>
              <a:lnSpc>
                <a:spcPts val="7638"/>
              </a:lnSpc>
            </a:pPr>
            <a:r>
              <a:rPr lang="en-US" sz="4400" dirty="0" smtClean="0">
                <a:solidFill>
                  <a:srgbClr val="F7F8FA"/>
                </a:solidFill>
                <a:latin typeface="Microsoft Sans Serif" pitchFamily="34" charset="0"/>
                <a:cs typeface="Microsoft Sans Serif" pitchFamily="34" charset="0"/>
              </a:rPr>
              <a:t>5G Wireless Technology</a:t>
            </a:r>
            <a:endParaRPr lang="en-US" sz="4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2" name="object 6"/>
          <p:cNvSpPr>
            <a:spLocks noChangeArrowheads="1"/>
          </p:cNvSpPr>
          <p:nvPr/>
        </p:nvSpPr>
        <p:spPr bwMode="auto">
          <a:xfrm rot="10800000">
            <a:off x="5638800" y="5029200"/>
            <a:ext cx="3352800" cy="1066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105400" y="5105400"/>
            <a:ext cx="44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Presented By,</a:t>
            </a:r>
            <a:endParaRPr lang="en-US" sz="800" dirty="0" smtClean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algn="ctr"/>
            <a:r>
              <a:rPr lang="en-US" dirty="0" err="1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Rithika</a:t>
            </a:r>
            <a:r>
              <a:rPr lang="en-US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Anilkumar</a:t>
            </a:r>
            <a:r>
              <a:rPr lang="en-US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 S1 CSEA 55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6584157" y="6428601"/>
            <a:ext cx="2102644" cy="276999"/>
          </a:xfrm>
        </p:spPr>
        <p:txBody>
          <a:bodyPr/>
          <a:lstStyle/>
          <a:p>
            <a:pPr>
              <a:defRPr/>
            </a:pPr>
            <a:fld id="{BF0050E1-68D7-49BC-8A98-C8B81C73FF72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BA7F60E-0DE9-4517-84BE-8DBE729ED857}" type="datetime3">
              <a:rPr lang="en-US" smtClean="0"/>
              <a:t>21 February 2021</a:t>
            </a:fld>
            <a:endParaRPr lang="en-US"/>
          </a:p>
        </p:txBody>
      </p:sp>
      <p:pic>
        <p:nvPicPr>
          <p:cNvPr id="17" name="Picture 3" descr="K:\Rithika\SJCET\PRESANTATION\sjcet-logo-mobile-newapril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77000" y="152400"/>
            <a:ext cx="2514600" cy="609600"/>
          </a:xfrm>
          <a:prstGeom prst="rect">
            <a:avLst/>
          </a:prstGeom>
          <a:solidFill>
            <a:srgbClr val="002060">
              <a:alpha val="98000"/>
            </a:srgbClr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object 2"/>
          <p:cNvSpPr>
            <a:spLocks/>
          </p:cNvSpPr>
          <p:nvPr/>
        </p:nvSpPr>
        <p:spPr bwMode="auto">
          <a:xfrm>
            <a:off x="0" y="1"/>
            <a:ext cx="9144000" cy="5313363"/>
          </a:xfrm>
          <a:custGeom>
            <a:avLst/>
            <a:gdLst/>
            <a:ahLst/>
            <a:cxnLst>
              <a:cxn ang="0">
                <a:pos x="0" y="5312663"/>
              </a:cxn>
              <a:cxn ang="0">
                <a:pos x="12191999" y="5312663"/>
              </a:cxn>
              <a:cxn ang="0">
                <a:pos x="12191999" y="0"/>
              </a:cxn>
              <a:cxn ang="0">
                <a:pos x="0" y="0"/>
              </a:cxn>
              <a:cxn ang="0">
                <a:pos x="0" y="5312663"/>
              </a:cxn>
            </a:cxnLst>
            <a:rect l="0" t="0" r="r" b="b"/>
            <a:pathLst>
              <a:path w="12192000" h="5313045">
                <a:moveTo>
                  <a:pt x="0" y="5312663"/>
                </a:moveTo>
                <a:lnTo>
                  <a:pt x="12191999" y="5312663"/>
                </a:lnTo>
                <a:lnTo>
                  <a:pt x="12191999" y="0"/>
                </a:lnTo>
                <a:lnTo>
                  <a:pt x="0" y="0"/>
                </a:lnTo>
                <a:lnTo>
                  <a:pt x="0" y="5312663"/>
                </a:lnTo>
                <a:close/>
              </a:path>
            </a:pathLst>
          </a:custGeom>
          <a:solidFill>
            <a:srgbClr val="EEF1F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0" y="5313364"/>
            <a:ext cx="91440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/>
            <a:r>
              <a:rPr lang="en-US" sz="800">
                <a:solidFill>
                  <a:srgbClr val="8397B8"/>
                </a:solidFill>
                <a:latin typeface="Microsoft Sans Serif" pitchFamily="34" charset="0"/>
                <a:cs typeface="Microsoft Sans Serif" pitchFamily="34" charset="0"/>
              </a:rPr>
              <a:t>27</a:t>
            </a:r>
            <a:endParaRPr lang="en-US" sz="80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0726" name="object 6"/>
          <p:cNvSpPr>
            <a:spLocks/>
          </p:cNvSpPr>
          <p:nvPr/>
        </p:nvSpPr>
        <p:spPr bwMode="auto">
          <a:xfrm>
            <a:off x="0" y="5313364"/>
            <a:ext cx="9144000" cy="1544637"/>
          </a:xfrm>
          <a:custGeom>
            <a:avLst/>
            <a:gdLst/>
            <a:ahLst/>
            <a:cxnLst>
              <a:cxn ang="0">
                <a:pos x="0" y="1545335"/>
              </a:cxn>
              <a:cxn ang="0">
                <a:pos x="12192000" y="1545335"/>
              </a:cxn>
              <a:cxn ang="0">
                <a:pos x="12192000" y="0"/>
              </a:cxn>
              <a:cxn ang="0">
                <a:pos x="0" y="0"/>
              </a:cxn>
              <a:cxn ang="0">
                <a:pos x="0" y="1545335"/>
              </a:cxn>
            </a:cxnLst>
            <a:rect l="0" t="0" r="r" b="b"/>
            <a:pathLst>
              <a:path w="12192000" h="1545590">
                <a:moveTo>
                  <a:pt x="0" y="1545335"/>
                </a:moveTo>
                <a:lnTo>
                  <a:pt x="12192000" y="1545335"/>
                </a:lnTo>
                <a:lnTo>
                  <a:pt x="12192000" y="0"/>
                </a:lnTo>
                <a:lnTo>
                  <a:pt x="0" y="0"/>
                </a:lnTo>
                <a:lnTo>
                  <a:pt x="0" y="1545335"/>
                </a:lnTo>
              </a:path>
            </a:pathLst>
          </a:custGeom>
          <a:solidFill>
            <a:srgbClr val="39A2B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27" name="object 7"/>
          <p:cNvSpPr>
            <a:spLocks noChangeArrowheads="1"/>
          </p:cNvSpPr>
          <p:nvPr/>
        </p:nvSpPr>
        <p:spPr bwMode="auto">
          <a:xfrm>
            <a:off x="0" y="5334000"/>
            <a:ext cx="9144000" cy="493712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28" name="object 8"/>
          <p:cNvSpPr>
            <a:spLocks/>
          </p:cNvSpPr>
          <p:nvPr/>
        </p:nvSpPr>
        <p:spPr bwMode="auto">
          <a:xfrm>
            <a:off x="172641" y="1301750"/>
            <a:ext cx="1079897" cy="685800"/>
          </a:xfrm>
          <a:custGeom>
            <a:avLst/>
            <a:gdLst/>
            <a:ahLst/>
            <a:cxnLst>
              <a:cxn ang="0">
                <a:pos x="1438655" y="684275"/>
              </a:cxn>
              <a:cxn ang="0">
                <a:pos x="1354589" y="679075"/>
              </a:cxn>
              <a:cxn ang="0">
                <a:pos x="1274721" y="664686"/>
              </a:cxn>
              <a:cxn ang="0">
                <a:pos x="1198565" y="642131"/>
              </a:cxn>
              <a:cxn ang="0">
                <a:pos x="1125635" y="612432"/>
              </a:cxn>
              <a:cxn ang="0">
                <a:pos x="1055442" y="576612"/>
              </a:cxn>
              <a:cxn ang="0">
                <a:pos x="987501" y="535692"/>
              </a:cxn>
              <a:cxn ang="0">
                <a:pos x="921324" y="490696"/>
              </a:cxn>
              <a:cxn ang="0">
                <a:pos x="856424" y="442647"/>
              </a:cxn>
              <a:cxn ang="0">
                <a:pos x="792314" y="392565"/>
              </a:cxn>
              <a:cxn ang="0">
                <a:pos x="728508" y="341475"/>
              </a:cxn>
              <a:cxn ang="0">
                <a:pos x="664518" y="290397"/>
              </a:cxn>
              <a:cxn ang="0">
                <a:pos x="599858" y="240356"/>
              </a:cxn>
              <a:cxn ang="0">
                <a:pos x="534040" y="192372"/>
              </a:cxn>
              <a:cxn ang="0">
                <a:pos x="466577" y="147469"/>
              </a:cxn>
              <a:cxn ang="0">
                <a:pos x="396984" y="106669"/>
              </a:cxn>
              <a:cxn ang="0">
                <a:pos x="324771" y="70994"/>
              </a:cxn>
              <a:cxn ang="0">
                <a:pos x="249454" y="41468"/>
              </a:cxn>
              <a:cxn ang="0">
                <a:pos x="170544" y="19111"/>
              </a:cxn>
              <a:cxn ang="0">
                <a:pos x="87555" y="4948"/>
              </a:cxn>
              <a:cxn ang="0">
                <a:pos x="0" y="0"/>
              </a:cxn>
            </a:cxnLst>
            <a:rect l="0" t="0" r="r" b="b"/>
            <a:pathLst>
              <a:path w="1438910" h="684530">
                <a:moveTo>
                  <a:pt x="1438655" y="684275"/>
                </a:moveTo>
                <a:lnTo>
                  <a:pt x="1354589" y="679075"/>
                </a:lnTo>
                <a:lnTo>
                  <a:pt x="1274721" y="664686"/>
                </a:lnTo>
                <a:lnTo>
                  <a:pt x="1198565" y="642131"/>
                </a:lnTo>
                <a:lnTo>
                  <a:pt x="1125635" y="612432"/>
                </a:lnTo>
                <a:lnTo>
                  <a:pt x="1055442" y="576612"/>
                </a:lnTo>
                <a:lnTo>
                  <a:pt x="987501" y="535692"/>
                </a:lnTo>
                <a:lnTo>
                  <a:pt x="921324" y="490696"/>
                </a:lnTo>
                <a:lnTo>
                  <a:pt x="856424" y="442647"/>
                </a:lnTo>
                <a:lnTo>
                  <a:pt x="792314" y="392565"/>
                </a:lnTo>
                <a:lnTo>
                  <a:pt x="728508" y="341475"/>
                </a:lnTo>
                <a:lnTo>
                  <a:pt x="664518" y="290397"/>
                </a:lnTo>
                <a:lnTo>
                  <a:pt x="599858" y="240356"/>
                </a:lnTo>
                <a:lnTo>
                  <a:pt x="534040" y="192372"/>
                </a:lnTo>
                <a:lnTo>
                  <a:pt x="466577" y="147469"/>
                </a:lnTo>
                <a:lnTo>
                  <a:pt x="396984" y="106669"/>
                </a:lnTo>
                <a:lnTo>
                  <a:pt x="324771" y="70994"/>
                </a:lnTo>
                <a:lnTo>
                  <a:pt x="249454" y="41468"/>
                </a:lnTo>
                <a:lnTo>
                  <a:pt x="170544" y="19111"/>
                </a:lnTo>
                <a:lnTo>
                  <a:pt x="87555" y="4948"/>
                </a:lnTo>
                <a:lnTo>
                  <a:pt x="0" y="0"/>
                </a:lnTo>
              </a:path>
            </a:pathLst>
          </a:custGeom>
          <a:noFill/>
          <a:ln w="114299">
            <a:solidFill>
              <a:srgbClr val="DEE3E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29" name="object 9"/>
          <p:cNvSpPr>
            <a:spLocks noChangeArrowheads="1"/>
          </p:cNvSpPr>
          <p:nvPr/>
        </p:nvSpPr>
        <p:spPr bwMode="auto">
          <a:xfrm>
            <a:off x="1209675" y="1928813"/>
            <a:ext cx="1824038" cy="11430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30" name="object 10"/>
          <p:cNvSpPr>
            <a:spLocks/>
          </p:cNvSpPr>
          <p:nvPr/>
        </p:nvSpPr>
        <p:spPr bwMode="auto">
          <a:xfrm>
            <a:off x="2980135" y="1301750"/>
            <a:ext cx="1078706" cy="685800"/>
          </a:xfrm>
          <a:custGeom>
            <a:avLst/>
            <a:gdLst/>
            <a:ahLst/>
            <a:cxnLst>
              <a:cxn ang="0">
                <a:pos x="0" y="684275"/>
              </a:cxn>
              <a:cxn ang="0">
                <a:pos x="83982" y="679075"/>
              </a:cxn>
              <a:cxn ang="0">
                <a:pos x="163770" y="664686"/>
              </a:cxn>
              <a:cxn ang="0">
                <a:pos x="239849" y="642131"/>
              </a:cxn>
              <a:cxn ang="0">
                <a:pos x="312707" y="612432"/>
              </a:cxn>
              <a:cxn ang="0">
                <a:pos x="382830" y="576612"/>
              </a:cxn>
              <a:cxn ang="0">
                <a:pos x="450703" y="535692"/>
              </a:cxn>
              <a:cxn ang="0">
                <a:pos x="516814" y="490696"/>
              </a:cxn>
              <a:cxn ang="0">
                <a:pos x="581648" y="442647"/>
              </a:cxn>
              <a:cxn ang="0">
                <a:pos x="645692" y="392565"/>
              </a:cxn>
              <a:cxn ang="0">
                <a:pos x="709433" y="341475"/>
              </a:cxn>
              <a:cxn ang="0">
                <a:pos x="773356" y="290397"/>
              </a:cxn>
              <a:cxn ang="0">
                <a:pos x="837948" y="240356"/>
              </a:cxn>
              <a:cxn ang="0">
                <a:pos x="903696" y="192372"/>
              </a:cxn>
              <a:cxn ang="0">
                <a:pos x="971085" y="147469"/>
              </a:cxn>
              <a:cxn ang="0">
                <a:pos x="1040602" y="106669"/>
              </a:cxn>
              <a:cxn ang="0">
                <a:pos x="1112734" y="70994"/>
              </a:cxn>
              <a:cxn ang="0">
                <a:pos x="1187966" y="41468"/>
              </a:cxn>
              <a:cxn ang="0">
                <a:pos x="1266786" y="19111"/>
              </a:cxn>
              <a:cxn ang="0">
                <a:pos x="1349679" y="4948"/>
              </a:cxn>
              <a:cxn ang="0">
                <a:pos x="1437131" y="0"/>
              </a:cxn>
            </a:cxnLst>
            <a:rect l="0" t="0" r="r" b="b"/>
            <a:pathLst>
              <a:path w="1437639" h="684530">
                <a:moveTo>
                  <a:pt x="0" y="684275"/>
                </a:moveTo>
                <a:lnTo>
                  <a:pt x="83982" y="679075"/>
                </a:lnTo>
                <a:lnTo>
                  <a:pt x="163770" y="664686"/>
                </a:lnTo>
                <a:lnTo>
                  <a:pt x="239849" y="642131"/>
                </a:lnTo>
                <a:lnTo>
                  <a:pt x="312707" y="612432"/>
                </a:lnTo>
                <a:lnTo>
                  <a:pt x="382830" y="576612"/>
                </a:lnTo>
                <a:lnTo>
                  <a:pt x="450703" y="535692"/>
                </a:lnTo>
                <a:lnTo>
                  <a:pt x="516814" y="490696"/>
                </a:lnTo>
                <a:lnTo>
                  <a:pt x="581648" y="442647"/>
                </a:lnTo>
                <a:lnTo>
                  <a:pt x="645692" y="392565"/>
                </a:lnTo>
                <a:lnTo>
                  <a:pt x="709433" y="341475"/>
                </a:lnTo>
                <a:lnTo>
                  <a:pt x="773356" y="290397"/>
                </a:lnTo>
                <a:lnTo>
                  <a:pt x="837948" y="240356"/>
                </a:lnTo>
                <a:lnTo>
                  <a:pt x="903696" y="192372"/>
                </a:lnTo>
                <a:lnTo>
                  <a:pt x="971085" y="147469"/>
                </a:lnTo>
                <a:lnTo>
                  <a:pt x="1040602" y="106669"/>
                </a:lnTo>
                <a:lnTo>
                  <a:pt x="1112734" y="70994"/>
                </a:lnTo>
                <a:lnTo>
                  <a:pt x="1187966" y="41468"/>
                </a:lnTo>
                <a:lnTo>
                  <a:pt x="1266786" y="19111"/>
                </a:lnTo>
                <a:lnTo>
                  <a:pt x="1349679" y="4948"/>
                </a:lnTo>
                <a:lnTo>
                  <a:pt x="1437131" y="0"/>
                </a:lnTo>
              </a:path>
            </a:pathLst>
          </a:custGeom>
          <a:noFill/>
          <a:ln w="114299">
            <a:solidFill>
              <a:srgbClr val="CAD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31" name="object 11"/>
          <p:cNvSpPr>
            <a:spLocks/>
          </p:cNvSpPr>
          <p:nvPr/>
        </p:nvSpPr>
        <p:spPr bwMode="auto">
          <a:xfrm>
            <a:off x="1" y="1244600"/>
            <a:ext cx="173831" cy="114300"/>
          </a:xfrm>
          <a:custGeom>
            <a:avLst/>
            <a:gdLst/>
            <a:ahLst/>
            <a:cxnLst>
              <a:cxn ang="0">
                <a:pos x="0" y="114300"/>
              </a:cxn>
              <a:cxn ang="0">
                <a:pos x="230945" y="114300"/>
              </a:cxn>
              <a:cxn ang="0">
                <a:pos x="230945" y="0"/>
              </a:cxn>
              <a:cxn ang="0">
                <a:pos x="0" y="0"/>
              </a:cxn>
              <a:cxn ang="0">
                <a:pos x="0" y="114300"/>
              </a:cxn>
            </a:cxnLst>
            <a:rect l="0" t="0" r="r" b="b"/>
            <a:pathLst>
              <a:path w="231140" h="114300">
                <a:moveTo>
                  <a:pt x="0" y="114300"/>
                </a:moveTo>
                <a:lnTo>
                  <a:pt x="230945" y="114300"/>
                </a:lnTo>
                <a:lnTo>
                  <a:pt x="230945" y="0"/>
                </a:lnTo>
                <a:lnTo>
                  <a:pt x="0" y="0"/>
                </a:lnTo>
                <a:lnTo>
                  <a:pt x="0" y="114300"/>
                </a:lnTo>
                <a:close/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32" name="object 12"/>
          <p:cNvSpPr>
            <a:spLocks/>
          </p:cNvSpPr>
          <p:nvPr/>
        </p:nvSpPr>
        <p:spPr bwMode="auto">
          <a:xfrm>
            <a:off x="4023123" y="1301750"/>
            <a:ext cx="5120878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28282" y="0"/>
              </a:cxn>
            </a:cxnLst>
            <a:rect l="0" t="0" r="r" b="b"/>
            <a:pathLst>
              <a:path w="6828790">
                <a:moveTo>
                  <a:pt x="0" y="0"/>
                </a:moveTo>
                <a:lnTo>
                  <a:pt x="6828282" y="0"/>
                </a:lnTo>
              </a:path>
            </a:pathLst>
          </a:custGeom>
          <a:noFill/>
          <a:ln w="114299">
            <a:solidFill>
              <a:srgbClr val="CAD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33" name="object 13"/>
          <p:cNvSpPr>
            <a:spLocks/>
          </p:cNvSpPr>
          <p:nvPr/>
        </p:nvSpPr>
        <p:spPr bwMode="auto">
          <a:xfrm>
            <a:off x="172641" y="3743325"/>
            <a:ext cx="1079897" cy="685800"/>
          </a:xfrm>
          <a:custGeom>
            <a:avLst/>
            <a:gdLst/>
            <a:ahLst/>
            <a:cxnLst>
              <a:cxn ang="0">
                <a:pos x="1438655" y="0"/>
              </a:cxn>
              <a:cxn ang="0">
                <a:pos x="1354589" y="5211"/>
              </a:cxn>
              <a:cxn ang="0">
                <a:pos x="1274721" y="19631"/>
              </a:cxn>
              <a:cxn ang="0">
                <a:pos x="1198565" y="42237"/>
              </a:cxn>
              <a:cxn ang="0">
                <a:pos x="1125635" y="72002"/>
              </a:cxn>
              <a:cxn ang="0">
                <a:pos x="1055442" y="107902"/>
              </a:cxn>
              <a:cxn ang="0">
                <a:pos x="987501" y="148912"/>
              </a:cxn>
              <a:cxn ang="0">
                <a:pos x="921324" y="194008"/>
              </a:cxn>
              <a:cxn ang="0">
                <a:pos x="856424" y="242165"/>
              </a:cxn>
              <a:cxn ang="0">
                <a:pos x="792314" y="292358"/>
              </a:cxn>
              <a:cxn ang="0">
                <a:pos x="728508" y="343562"/>
              </a:cxn>
              <a:cxn ang="0">
                <a:pos x="664518" y="394754"/>
              </a:cxn>
              <a:cxn ang="0">
                <a:pos x="599858" y="444907"/>
              </a:cxn>
              <a:cxn ang="0">
                <a:pos x="534040" y="492998"/>
              </a:cxn>
              <a:cxn ang="0">
                <a:pos x="466577" y="538001"/>
              </a:cxn>
              <a:cxn ang="0">
                <a:pos x="396984" y="578892"/>
              </a:cxn>
              <a:cxn ang="0">
                <a:pos x="324771" y="614646"/>
              </a:cxn>
              <a:cxn ang="0">
                <a:pos x="249454" y="644239"/>
              </a:cxn>
              <a:cxn ang="0">
                <a:pos x="170544" y="666645"/>
              </a:cxn>
              <a:cxn ang="0">
                <a:pos x="87555" y="680840"/>
              </a:cxn>
              <a:cxn ang="0">
                <a:pos x="0" y="685799"/>
              </a:cxn>
            </a:cxnLst>
            <a:rect l="0" t="0" r="r" b="b"/>
            <a:pathLst>
              <a:path w="1438910" h="685800">
                <a:moveTo>
                  <a:pt x="1438655" y="0"/>
                </a:moveTo>
                <a:lnTo>
                  <a:pt x="1354589" y="5211"/>
                </a:lnTo>
                <a:lnTo>
                  <a:pt x="1274721" y="19631"/>
                </a:lnTo>
                <a:lnTo>
                  <a:pt x="1198565" y="42237"/>
                </a:lnTo>
                <a:lnTo>
                  <a:pt x="1125635" y="72002"/>
                </a:lnTo>
                <a:lnTo>
                  <a:pt x="1055442" y="107902"/>
                </a:lnTo>
                <a:lnTo>
                  <a:pt x="987501" y="148912"/>
                </a:lnTo>
                <a:lnTo>
                  <a:pt x="921324" y="194008"/>
                </a:lnTo>
                <a:lnTo>
                  <a:pt x="856424" y="242165"/>
                </a:lnTo>
                <a:lnTo>
                  <a:pt x="792314" y="292358"/>
                </a:lnTo>
                <a:lnTo>
                  <a:pt x="728508" y="343562"/>
                </a:lnTo>
                <a:lnTo>
                  <a:pt x="664518" y="394754"/>
                </a:lnTo>
                <a:lnTo>
                  <a:pt x="599858" y="444907"/>
                </a:lnTo>
                <a:lnTo>
                  <a:pt x="534040" y="492998"/>
                </a:lnTo>
                <a:lnTo>
                  <a:pt x="466577" y="538001"/>
                </a:lnTo>
                <a:lnTo>
                  <a:pt x="396984" y="578892"/>
                </a:lnTo>
                <a:lnTo>
                  <a:pt x="324771" y="614646"/>
                </a:lnTo>
                <a:lnTo>
                  <a:pt x="249454" y="644239"/>
                </a:lnTo>
                <a:lnTo>
                  <a:pt x="170544" y="666645"/>
                </a:lnTo>
                <a:lnTo>
                  <a:pt x="87555" y="680840"/>
                </a:lnTo>
                <a:lnTo>
                  <a:pt x="0" y="685799"/>
                </a:lnTo>
              </a:path>
            </a:pathLst>
          </a:custGeom>
          <a:noFill/>
          <a:ln w="114299">
            <a:solidFill>
              <a:srgbClr val="DEE3E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34" name="object 14"/>
          <p:cNvSpPr>
            <a:spLocks noChangeArrowheads="1"/>
          </p:cNvSpPr>
          <p:nvPr/>
        </p:nvSpPr>
        <p:spPr bwMode="auto">
          <a:xfrm>
            <a:off x="1209676" y="3686175"/>
            <a:ext cx="1955006" cy="114300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35" name="object 15"/>
          <p:cNvSpPr>
            <a:spLocks/>
          </p:cNvSpPr>
          <p:nvPr/>
        </p:nvSpPr>
        <p:spPr bwMode="auto">
          <a:xfrm>
            <a:off x="3120628" y="3743325"/>
            <a:ext cx="1079897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4071" y="5211"/>
              </a:cxn>
              <a:cxn ang="0">
                <a:pos x="163943" y="19631"/>
              </a:cxn>
              <a:cxn ang="0">
                <a:pos x="240103" y="42237"/>
              </a:cxn>
              <a:cxn ang="0">
                <a:pos x="313038" y="72002"/>
              </a:cxn>
              <a:cxn ang="0">
                <a:pos x="383235" y="107902"/>
              </a:cxn>
              <a:cxn ang="0">
                <a:pos x="451180" y="148912"/>
              </a:cxn>
              <a:cxn ang="0">
                <a:pos x="517361" y="194008"/>
              </a:cxn>
              <a:cxn ang="0">
                <a:pos x="582264" y="242165"/>
              </a:cxn>
              <a:cxn ang="0">
                <a:pos x="646376" y="292358"/>
              </a:cxn>
              <a:cxn ang="0">
                <a:pos x="710183" y="343562"/>
              </a:cxn>
              <a:cxn ang="0">
                <a:pos x="774174" y="394754"/>
              </a:cxn>
              <a:cxn ang="0">
                <a:pos x="838835" y="444907"/>
              </a:cxn>
              <a:cxn ang="0">
                <a:pos x="904652" y="492998"/>
              </a:cxn>
              <a:cxn ang="0">
                <a:pos x="972113" y="538001"/>
              </a:cxn>
              <a:cxn ang="0">
                <a:pos x="1041704" y="578892"/>
              </a:cxn>
              <a:cxn ang="0">
                <a:pos x="1113912" y="614646"/>
              </a:cxn>
              <a:cxn ang="0">
                <a:pos x="1189225" y="644239"/>
              </a:cxn>
              <a:cxn ang="0">
                <a:pos x="1268128" y="666645"/>
              </a:cxn>
              <a:cxn ang="0">
                <a:pos x="1351109" y="680840"/>
              </a:cxn>
              <a:cxn ang="0">
                <a:pos x="1438655" y="685799"/>
              </a:cxn>
            </a:cxnLst>
            <a:rect l="0" t="0" r="r" b="b"/>
            <a:pathLst>
              <a:path w="1438910" h="685800">
                <a:moveTo>
                  <a:pt x="0" y="0"/>
                </a:moveTo>
                <a:lnTo>
                  <a:pt x="84071" y="5211"/>
                </a:lnTo>
                <a:lnTo>
                  <a:pt x="163943" y="19631"/>
                </a:lnTo>
                <a:lnTo>
                  <a:pt x="240103" y="42237"/>
                </a:lnTo>
                <a:lnTo>
                  <a:pt x="313038" y="72002"/>
                </a:lnTo>
                <a:lnTo>
                  <a:pt x="383235" y="107902"/>
                </a:lnTo>
                <a:lnTo>
                  <a:pt x="451180" y="148912"/>
                </a:lnTo>
                <a:lnTo>
                  <a:pt x="517361" y="194008"/>
                </a:lnTo>
                <a:lnTo>
                  <a:pt x="582264" y="242165"/>
                </a:lnTo>
                <a:lnTo>
                  <a:pt x="646376" y="292358"/>
                </a:lnTo>
                <a:lnTo>
                  <a:pt x="710183" y="343562"/>
                </a:lnTo>
                <a:lnTo>
                  <a:pt x="774174" y="394754"/>
                </a:lnTo>
                <a:lnTo>
                  <a:pt x="838835" y="444907"/>
                </a:lnTo>
                <a:lnTo>
                  <a:pt x="904652" y="492998"/>
                </a:lnTo>
                <a:lnTo>
                  <a:pt x="972113" y="538001"/>
                </a:lnTo>
                <a:lnTo>
                  <a:pt x="1041704" y="578892"/>
                </a:lnTo>
                <a:lnTo>
                  <a:pt x="1113912" y="614646"/>
                </a:lnTo>
                <a:lnTo>
                  <a:pt x="1189225" y="644239"/>
                </a:lnTo>
                <a:lnTo>
                  <a:pt x="1268128" y="666645"/>
                </a:lnTo>
                <a:lnTo>
                  <a:pt x="1351109" y="680840"/>
                </a:lnTo>
                <a:lnTo>
                  <a:pt x="1438655" y="685799"/>
                </a:lnTo>
              </a:path>
            </a:pathLst>
          </a:custGeom>
          <a:noFill/>
          <a:ln w="114299">
            <a:solidFill>
              <a:srgbClr val="CAD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36" name="object 16"/>
          <p:cNvSpPr>
            <a:spLocks/>
          </p:cNvSpPr>
          <p:nvPr/>
        </p:nvSpPr>
        <p:spPr bwMode="auto">
          <a:xfrm>
            <a:off x="1" y="4371975"/>
            <a:ext cx="173831" cy="114300"/>
          </a:xfrm>
          <a:custGeom>
            <a:avLst/>
            <a:gdLst/>
            <a:ahLst/>
            <a:cxnLst>
              <a:cxn ang="0">
                <a:pos x="0" y="114300"/>
              </a:cxn>
              <a:cxn ang="0">
                <a:pos x="230945" y="114300"/>
              </a:cxn>
              <a:cxn ang="0">
                <a:pos x="230945" y="0"/>
              </a:cxn>
              <a:cxn ang="0">
                <a:pos x="0" y="0"/>
              </a:cxn>
              <a:cxn ang="0">
                <a:pos x="0" y="114300"/>
              </a:cxn>
            </a:cxnLst>
            <a:rect l="0" t="0" r="r" b="b"/>
            <a:pathLst>
              <a:path w="231140" h="114300">
                <a:moveTo>
                  <a:pt x="0" y="114300"/>
                </a:moveTo>
                <a:lnTo>
                  <a:pt x="230945" y="114300"/>
                </a:lnTo>
                <a:lnTo>
                  <a:pt x="230945" y="0"/>
                </a:lnTo>
                <a:lnTo>
                  <a:pt x="0" y="0"/>
                </a:lnTo>
                <a:lnTo>
                  <a:pt x="0" y="114300"/>
                </a:lnTo>
                <a:close/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37" name="object 17"/>
          <p:cNvSpPr>
            <a:spLocks/>
          </p:cNvSpPr>
          <p:nvPr/>
        </p:nvSpPr>
        <p:spPr bwMode="auto">
          <a:xfrm>
            <a:off x="4196953" y="4429125"/>
            <a:ext cx="4947047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596634" y="0"/>
              </a:cxn>
            </a:cxnLst>
            <a:rect l="0" t="0" r="r" b="b"/>
            <a:pathLst>
              <a:path w="6597015">
                <a:moveTo>
                  <a:pt x="0" y="0"/>
                </a:moveTo>
                <a:lnTo>
                  <a:pt x="6596634" y="0"/>
                </a:lnTo>
              </a:path>
            </a:pathLst>
          </a:custGeom>
          <a:noFill/>
          <a:ln w="114299">
            <a:solidFill>
              <a:srgbClr val="CAD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38" name="object 18"/>
          <p:cNvSpPr>
            <a:spLocks/>
          </p:cNvSpPr>
          <p:nvPr/>
        </p:nvSpPr>
        <p:spPr bwMode="auto">
          <a:xfrm>
            <a:off x="102394" y="3051176"/>
            <a:ext cx="797719" cy="466725"/>
          </a:xfrm>
          <a:custGeom>
            <a:avLst/>
            <a:gdLst/>
            <a:ahLst/>
            <a:cxnLst>
              <a:cxn ang="0">
                <a:pos x="1063751" y="0"/>
              </a:cxn>
              <a:cxn ang="0">
                <a:pos x="1001591" y="3554"/>
              </a:cxn>
              <a:cxn ang="0">
                <a:pos x="942535" y="13368"/>
              </a:cxn>
              <a:cxn ang="0">
                <a:pos x="886225" y="28746"/>
              </a:cxn>
              <a:cxn ang="0">
                <a:pos x="832298" y="48991"/>
              </a:cxn>
              <a:cxn ang="0">
                <a:pos x="780397" y="73406"/>
              </a:cxn>
              <a:cxn ang="0">
                <a:pos x="730160" y="101294"/>
              </a:cxn>
              <a:cxn ang="0">
                <a:pos x="681228" y="131960"/>
              </a:cxn>
              <a:cxn ang="0">
                <a:pos x="633240" y="164706"/>
              </a:cxn>
              <a:cxn ang="0">
                <a:pos x="585837" y="198835"/>
              </a:cxn>
              <a:cxn ang="0">
                <a:pos x="538658" y="233652"/>
              </a:cxn>
              <a:cxn ang="0">
                <a:pos x="491344" y="268458"/>
              </a:cxn>
              <a:cxn ang="0">
                <a:pos x="443533" y="302559"/>
              </a:cxn>
              <a:cxn ang="0">
                <a:pos x="394867" y="335257"/>
              </a:cxn>
              <a:cxn ang="0">
                <a:pos x="344985" y="365855"/>
              </a:cxn>
              <a:cxn ang="0">
                <a:pos x="293528" y="393657"/>
              </a:cxn>
              <a:cxn ang="0">
                <a:pos x="240134" y="417967"/>
              </a:cxn>
              <a:cxn ang="0">
                <a:pos x="184445" y="438087"/>
              </a:cxn>
              <a:cxn ang="0">
                <a:pos x="126099" y="453320"/>
              </a:cxn>
              <a:cxn ang="0">
                <a:pos x="64737" y="462972"/>
              </a:cxn>
              <a:cxn ang="0">
                <a:pos x="0" y="466343"/>
              </a:cxn>
            </a:cxnLst>
            <a:rect l="0" t="0" r="r" b="b"/>
            <a:pathLst>
              <a:path w="1064260" h="466725">
                <a:moveTo>
                  <a:pt x="1063751" y="0"/>
                </a:moveTo>
                <a:lnTo>
                  <a:pt x="1001591" y="3554"/>
                </a:lnTo>
                <a:lnTo>
                  <a:pt x="942535" y="13368"/>
                </a:lnTo>
                <a:lnTo>
                  <a:pt x="886225" y="28746"/>
                </a:lnTo>
                <a:lnTo>
                  <a:pt x="832298" y="48991"/>
                </a:lnTo>
                <a:lnTo>
                  <a:pt x="780397" y="73406"/>
                </a:lnTo>
                <a:lnTo>
                  <a:pt x="730160" y="101294"/>
                </a:lnTo>
                <a:lnTo>
                  <a:pt x="681228" y="131960"/>
                </a:lnTo>
                <a:lnTo>
                  <a:pt x="633240" y="164706"/>
                </a:lnTo>
                <a:lnTo>
                  <a:pt x="585837" y="198835"/>
                </a:lnTo>
                <a:lnTo>
                  <a:pt x="538658" y="233652"/>
                </a:lnTo>
                <a:lnTo>
                  <a:pt x="491344" y="268458"/>
                </a:lnTo>
                <a:lnTo>
                  <a:pt x="443533" y="302559"/>
                </a:lnTo>
                <a:lnTo>
                  <a:pt x="394867" y="335257"/>
                </a:lnTo>
                <a:lnTo>
                  <a:pt x="344985" y="365855"/>
                </a:lnTo>
                <a:lnTo>
                  <a:pt x="293528" y="393657"/>
                </a:lnTo>
                <a:lnTo>
                  <a:pt x="240134" y="417967"/>
                </a:lnTo>
                <a:lnTo>
                  <a:pt x="184445" y="438087"/>
                </a:lnTo>
                <a:lnTo>
                  <a:pt x="126099" y="453320"/>
                </a:lnTo>
                <a:lnTo>
                  <a:pt x="64737" y="462972"/>
                </a:lnTo>
                <a:lnTo>
                  <a:pt x="0" y="466343"/>
                </a:lnTo>
              </a:path>
            </a:pathLst>
          </a:custGeom>
          <a:noFill/>
          <a:ln w="114299">
            <a:solidFill>
              <a:srgbClr val="DEE3E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39" name="object 19"/>
          <p:cNvSpPr>
            <a:spLocks noChangeArrowheads="1"/>
          </p:cNvSpPr>
          <p:nvPr/>
        </p:nvSpPr>
        <p:spPr bwMode="auto">
          <a:xfrm>
            <a:off x="857250" y="2994025"/>
            <a:ext cx="2420541" cy="114300"/>
          </a:xfrm>
          <a:prstGeom prst="rect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40" name="object 20"/>
          <p:cNvSpPr>
            <a:spLocks/>
          </p:cNvSpPr>
          <p:nvPr/>
        </p:nvSpPr>
        <p:spPr bwMode="auto">
          <a:xfrm>
            <a:off x="3233738" y="3051176"/>
            <a:ext cx="798910" cy="466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166" y="3554"/>
              </a:cxn>
              <a:cxn ang="0">
                <a:pos x="121226" y="13368"/>
              </a:cxn>
              <a:cxn ang="0">
                <a:pos x="177541" y="28746"/>
              </a:cxn>
              <a:cxn ang="0">
                <a:pos x="231471" y="48991"/>
              </a:cxn>
              <a:cxn ang="0">
                <a:pos x="283375" y="73406"/>
              </a:cxn>
              <a:cxn ang="0">
                <a:pos x="333615" y="101294"/>
              </a:cxn>
              <a:cxn ang="0">
                <a:pos x="382549" y="131960"/>
              </a:cxn>
              <a:cxn ang="0">
                <a:pos x="430538" y="164706"/>
              </a:cxn>
              <a:cxn ang="0">
                <a:pos x="477941" y="198835"/>
              </a:cxn>
              <a:cxn ang="0">
                <a:pos x="525120" y="233652"/>
              </a:cxn>
              <a:cxn ang="0">
                <a:pos x="572434" y="268458"/>
              </a:cxn>
              <a:cxn ang="0">
                <a:pos x="620244" y="302559"/>
              </a:cxn>
              <a:cxn ang="0">
                <a:pos x="668908" y="335257"/>
              </a:cxn>
              <a:cxn ang="0">
                <a:pos x="718788" y="365855"/>
              </a:cxn>
              <a:cxn ang="0">
                <a:pos x="770243" y="393657"/>
              </a:cxn>
              <a:cxn ang="0">
                <a:pos x="823633" y="417967"/>
              </a:cxn>
              <a:cxn ang="0">
                <a:pos x="879320" y="438087"/>
              </a:cxn>
              <a:cxn ang="0">
                <a:pos x="937661" y="453320"/>
              </a:cxn>
              <a:cxn ang="0">
                <a:pos x="999018" y="462972"/>
              </a:cxn>
              <a:cxn ang="0">
                <a:pos x="1063751" y="466343"/>
              </a:cxn>
            </a:cxnLst>
            <a:rect l="0" t="0" r="r" b="b"/>
            <a:pathLst>
              <a:path w="1064260" h="466725">
                <a:moveTo>
                  <a:pt x="0" y="0"/>
                </a:moveTo>
                <a:lnTo>
                  <a:pt x="62166" y="3554"/>
                </a:lnTo>
                <a:lnTo>
                  <a:pt x="121226" y="13368"/>
                </a:lnTo>
                <a:lnTo>
                  <a:pt x="177541" y="28746"/>
                </a:lnTo>
                <a:lnTo>
                  <a:pt x="231471" y="48991"/>
                </a:lnTo>
                <a:lnTo>
                  <a:pt x="283375" y="73406"/>
                </a:lnTo>
                <a:lnTo>
                  <a:pt x="333615" y="101294"/>
                </a:lnTo>
                <a:lnTo>
                  <a:pt x="382549" y="131960"/>
                </a:lnTo>
                <a:lnTo>
                  <a:pt x="430538" y="164706"/>
                </a:lnTo>
                <a:lnTo>
                  <a:pt x="477941" y="198835"/>
                </a:lnTo>
                <a:lnTo>
                  <a:pt x="525120" y="233652"/>
                </a:lnTo>
                <a:lnTo>
                  <a:pt x="572434" y="268458"/>
                </a:lnTo>
                <a:lnTo>
                  <a:pt x="620244" y="302559"/>
                </a:lnTo>
                <a:lnTo>
                  <a:pt x="668908" y="335257"/>
                </a:lnTo>
                <a:lnTo>
                  <a:pt x="718788" y="365855"/>
                </a:lnTo>
                <a:lnTo>
                  <a:pt x="770243" y="393657"/>
                </a:lnTo>
                <a:lnTo>
                  <a:pt x="823633" y="417967"/>
                </a:lnTo>
                <a:lnTo>
                  <a:pt x="879320" y="438087"/>
                </a:lnTo>
                <a:lnTo>
                  <a:pt x="937661" y="453320"/>
                </a:lnTo>
                <a:lnTo>
                  <a:pt x="999018" y="462972"/>
                </a:lnTo>
                <a:lnTo>
                  <a:pt x="1063751" y="466343"/>
                </a:lnTo>
              </a:path>
            </a:pathLst>
          </a:custGeom>
          <a:noFill/>
          <a:ln w="114299">
            <a:solidFill>
              <a:srgbClr val="CAD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41" name="object 21"/>
          <p:cNvSpPr>
            <a:spLocks/>
          </p:cNvSpPr>
          <p:nvPr/>
        </p:nvSpPr>
        <p:spPr bwMode="auto">
          <a:xfrm>
            <a:off x="0" y="3460750"/>
            <a:ext cx="104775" cy="114300"/>
          </a:xfrm>
          <a:custGeom>
            <a:avLst/>
            <a:gdLst/>
            <a:ahLst/>
            <a:cxnLst>
              <a:cxn ang="0">
                <a:pos x="0" y="114300"/>
              </a:cxn>
              <a:cxn ang="0">
                <a:pos x="139100" y="114300"/>
              </a:cxn>
              <a:cxn ang="0">
                <a:pos x="139100" y="0"/>
              </a:cxn>
              <a:cxn ang="0">
                <a:pos x="0" y="0"/>
              </a:cxn>
              <a:cxn ang="0">
                <a:pos x="0" y="114300"/>
              </a:cxn>
            </a:cxnLst>
            <a:rect l="0" t="0" r="r" b="b"/>
            <a:pathLst>
              <a:path w="139700" h="114300">
                <a:moveTo>
                  <a:pt x="0" y="114300"/>
                </a:moveTo>
                <a:lnTo>
                  <a:pt x="139100" y="114300"/>
                </a:lnTo>
                <a:lnTo>
                  <a:pt x="139100" y="0"/>
                </a:lnTo>
                <a:lnTo>
                  <a:pt x="0" y="0"/>
                </a:lnTo>
                <a:lnTo>
                  <a:pt x="0" y="114300"/>
                </a:lnTo>
                <a:close/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42" name="object 22"/>
          <p:cNvSpPr>
            <a:spLocks/>
          </p:cNvSpPr>
          <p:nvPr/>
        </p:nvSpPr>
        <p:spPr bwMode="auto">
          <a:xfrm>
            <a:off x="4013598" y="3517900"/>
            <a:ext cx="513040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40474" y="0"/>
              </a:cxn>
            </a:cxnLst>
            <a:rect l="0" t="0" r="r" b="b"/>
            <a:pathLst>
              <a:path w="6840855">
                <a:moveTo>
                  <a:pt x="0" y="0"/>
                </a:moveTo>
                <a:lnTo>
                  <a:pt x="6840474" y="0"/>
                </a:lnTo>
              </a:path>
            </a:pathLst>
          </a:custGeom>
          <a:noFill/>
          <a:ln w="114299">
            <a:solidFill>
              <a:srgbClr val="CAD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43" name="object 23"/>
          <p:cNvSpPr>
            <a:spLocks/>
          </p:cNvSpPr>
          <p:nvPr/>
        </p:nvSpPr>
        <p:spPr bwMode="auto">
          <a:xfrm>
            <a:off x="102394" y="2254250"/>
            <a:ext cx="797719" cy="395288"/>
          </a:xfrm>
          <a:custGeom>
            <a:avLst/>
            <a:gdLst/>
            <a:ahLst/>
            <a:cxnLst>
              <a:cxn ang="0">
                <a:pos x="1063751" y="394715"/>
              </a:cxn>
              <a:cxn ang="0">
                <a:pos x="1001591" y="391718"/>
              </a:cxn>
              <a:cxn ang="0">
                <a:pos x="942535" y="383419"/>
              </a:cxn>
              <a:cxn ang="0">
                <a:pos x="886225" y="370409"/>
              </a:cxn>
              <a:cxn ang="0">
                <a:pos x="832298" y="353279"/>
              </a:cxn>
              <a:cxn ang="0">
                <a:pos x="780397" y="332617"/>
              </a:cxn>
              <a:cxn ang="0">
                <a:pos x="730160" y="309013"/>
              </a:cxn>
              <a:cxn ang="0">
                <a:pos x="681228" y="283058"/>
              </a:cxn>
              <a:cxn ang="0">
                <a:pos x="633240" y="255341"/>
              </a:cxn>
              <a:cxn ang="0">
                <a:pos x="585837" y="226452"/>
              </a:cxn>
              <a:cxn ang="0">
                <a:pos x="538658" y="196980"/>
              </a:cxn>
              <a:cxn ang="0">
                <a:pos x="491344" y="167516"/>
              </a:cxn>
              <a:cxn ang="0">
                <a:pos x="443533" y="138650"/>
              </a:cxn>
              <a:cxn ang="0">
                <a:pos x="394867" y="110970"/>
              </a:cxn>
              <a:cxn ang="0">
                <a:pos x="344985" y="85068"/>
              </a:cxn>
              <a:cxn ang="0">
                <a:pos x="293528" y="61532"/>
              </a:cxn>
              <a:cxn ang="0">
                <a:pos x="240134" y="40953"/>
              </a:cxn>
              <a:cxn ang="0">
                <a:pos x="184445" y="23921"/>
              </a:cxn>
              <a:cxn ang="0">
                <a:pos x="126099" y="11024"/>
              </a:cxn>
              <a:cxn ang="0">
                <a:pos x="64737" y="2854"/>
              </a:cxn>
              <a:cxn ang="0">
                <a:pos x="0" y="0"/>
              </a:cxn>
            </a:cxnLst>
            <a:rect l="0" t="0" r="r" b="b"/>
            <a:pathLst>
              <a:path w="1064260" h="394969">
                <a:moveTo>
                  <a:pt x="1063751" y="394715"/>
                </a:moveTo>
                <a:lnTo>
                  <a:pt x="1001591" y="391718"/>
                </a:lnTo>
                <a:lnTo>
                  <a:pt x="942535" y="383419"/>
                </a:lnTo>
                <a:lnTo>
                  <a:pt x="886225" y="370409"/>
                </a:lnTo>
                <a:lnTo>
                  <a:pt x="832298" y="353279"/>
                </a:lnTo>
                <a:lnTo>
                  <a:pt x="780397" y="332617"/>
                </a:lnTo>
                <a:lnTo>
                  <a:pt x="730160" y="309013"/>
                </a:lnTo>
                <a:lnTo>
                  <a:pt x="681228" y="283058"/>
                </a:lnTo>
                <a:lnTo>
                  <a:pt x="633240" y="255341"/>
                </a:lnTo>
                <a:lnTo>
                  <a:pt x="585837" y="226452"/>
                </a:lnTo>
                <a:lnTo>
                  <a:pt x="538658" y="196980"/>
                </a:lnTo>
                <a:lnTo>
                  <a:pt x="491344" y="167516"/>
                </a:lnTo>
                <a:lnTo>
                  <a:pt x="443533" y="138650"/>
                </a:lnTo>
                <a:lnTo>
                  <a:pt x="394867" y="110970"/>
                </a:lnTo>
                <a:lnTo>
                  <a:pt x="344985" y="85068"/>
                </a:lnTo>
                <a:lnTo>
                  <a:pt x="293528" y="61532"/>
                </a:lnTo>
                <a:lnTo>
                  <a:pt x="240134" y="40953"/>
                </a:lnTo>
                <a:lnTo>
                  <a:pt x="184445" y="23921"/>
                </a:lnTo>
                <a:lnTo>
                  <a:pt x="126099" y="11024"/>
                </a:lnTo>
                <a:lnTo>
                  <a:pt x="64737" y="2854"/>
                </a:lnTo>
                <a:lnTo>
                  <a:pt x="0" y="0"/>
                </a:lnTo>
              </a:path>
            </a:pathLst>
          </a:custGeom>
          <a:noFill/>
          <a:ln w="114299">
            <a:solidFill>
              <a:srgbClr val="DEE3E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44" name="object 24"/>
          <p:cNvSpPr>
            <a:spLocks/>
          </p:cNvSpPr>
          <p:nvPr/>
        </p:nvSpPr>
        <p:spPr bwMode="auto">
          <a:xfrm>
            <a:off x="0" y="2197100"/>
            <a:ext cx="104775" cy="114300"/>
          </a:xfrm>
          <a:custGeom>
            <a:avLst/>
            <a:gdLst/>
            <a:ahLst/>
            <a:cxnLst>
              <a:cxn ang="0">
                <a:pos x="0" y="114300"/>
              </a:cxn>
              <a:cxn ang="0">
                <a:pos x="139100" y="114300"/>
              </a:cxn>
              <a:cxn ang="0">
                <a:pos x="139100" y="0"/>
              </a:cxn>
              <a:cxn ang="0">
                <a:pos x="0" y="0"/>
              </a:cxn>
              <a:cxn ang="0">
                <a:pos x="0" y="114300"/>
              </a:cxn>
            </a:cxnLst>
            <a:rect l="0" t="0" r="r" b="b"/>
            <a:pathLst>
              <a:path w="139700" h="114300">
                <a:moveTo>
                  <a:pt x="0" y="114300"/>
                </a:moveTo>
                <a:lnTo>
                  <a:pt x="139100" y="114300"/>
                </a:lnTo>
                <a:lnTo>
                  <a:pt x="139100" y="0"/>
                </a:lnTo>
                <a:lnTo>
                  <a:pt x="0" y="0"/>
                </a:lnTo>
                <a:lnTo>
                  <a:pt x="0" y="114300"/>
                </a:lnTo>
                <a:close/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45" name="object 25"/>
          <p:cNvSpPr>
            <a:spLocks noChangeArrowheads="1"/>
          </p:cNvSpPr>
          <p:nvPr/>
        </p:nvSpPr>
        <p:spPr bwMode="auto">
          <a:xfrm>
            <a:off x="857250" y="2592388"/>
            <a:ext cx="2403872" cy="114300"/>
          </a:xfrm>
          <a:prstGeom prst="rect">
            <a:avLst/>
          </a:prstGeom>
          <a:blipFill dpi="0" rotWithShape="1">
            <a:blip r:embed="rId7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46" name="object 26"/>
          <p:cNvSpPr>
            <a:spLocks/>
          </p:cNvSpPr>
          <p:nvPr/>
        </p:nvSpPr>
        <p:spPr bwMode="auto">
          <a:xfrm>
            <a:off x="3205163" y="2254250"/>
            <a:ext cx="798910" cy="395288"/>
          </a:xfrm>
          <a:custGeom>
            <a:avLst/>
            <a:gdLst/>
            <a:ahLst/>
            <a:cxnLst>
              <a:cxn ang="0">
                <a:pos x="0" y="394715"/>
              </a:cxn>
              <a:cxn ang="0">
                <a:pos x="62166" y="391718"/>
              </a:cxn>
              <a:cxn ang="0">
                <a:pos x="121226" y="383419"/>
              </a:cxn>
              <a:cxn ang="0">
                <a:pos x="177541" y="370409"/>
              </a:cxn>
              <a:cxn ang="0">
                <a:pos x="231471" y="353279"/>
              </a:cxn>
              <a:cxn ang="0">
                <a:pos x="283375" y="332617"/>
              </a:cxn>
              <a:cxn ang="0">
                <a:pos x="333615" y="309013"/>
              </a:cxn>
              <a:cxn ang="0">
                <a:pos x="382549" y="283058"/>
              </a:cxn>
              <a:cxn ang="0">
                <a:pos x="430538" y="255341"/>
              </a:cxn>
              <a:cxn ang="0">
                <a:pos x="477941" y="226452"/>
              </a:cxn>
              <a:cxn ang="0">
                <a:pos x="525120" y="196980"/>
              </a:cxn>
              <a:cxn ang="0">
                <a:pos x="572434" y="167516"/>
              </a:cxn>
              <a:cxn ang="0">
                <a:pos x="620244" y="138650"/>
              </a:cxn>
              <a:cxn ang="0">
                <a:pos x="668908" y="110970"/>
              </a:cxn>
              <a:cxn ang="0">
                <a:pos x="718788" y="85068"/>
              </a:cxn>
              <a:cxn ang="0">
                <a:pos x="770243" y="61532"/>
              </a:cxn>
              <a:cxn ang="0">
                <a:pos x="823633" y="40953"/>
              </a:cxn>
              <a:cxn ang="0">
                <a:pos x="879320" y="23921"/>
              </a:cxn>
              <a:cxn ang="0">
                <a:pos x="937661" y="11024"/>
              </a:cxn>
              <a:cxn ang="0">
                <a:pos x="999018" y="2854"/>
              </a:cxn>
              <a:cxn ang="0">
                <a:pos x="1063751" y="0"/>
              </a:cxn>
            </a:cxnLst>
            <a:rect l="0" t="0" r="r" b="b"/>
            <a:pathLst>
              <a:path w="1064260" h="394969">
                <a:moveTo>
                  <a:pt x="0" y="394715"/>
                </a:moveTo>
                <a:lnTo>
                  <a:pt x="62166" y="391718"/>
                </a:lnTo>
                <a:lnTo>
                  <a:pt x="121226" y="383419"/>
                </a:lnTo>
                <a:lnTo>
                  <a:pt x="177541" y="370409"/>
                </a:lnTo>
                <a:lnTo>
                  <a:pt x="231471" y="353279"/>
                </a:lnTo>
                <a:lnTo>
                  <a:pt x="283375" y="332617"/>
                </a:lnTo>
                <a:lnTo>
                  <a:pt x="333615" y="309013"/>
                </a:lnTo>
                <a:lnTo>
                  <a:pt x="382549" y="283058"/>
                </a:lnTo>
                <a:lnTo>
                  <a:pt x="430538" y="255341"/>
                </a:lnTo>
                <a:lnTo>
                  <a:pt x="477941" y="226452"/>
                </a:lnTo>
                <a:lnTo>
                  <a:pt x="525120" y="196980"/>
                </a:lnTo>
                <a:lnTo>
                  <a:pt x="572434" y="167516"/>
                </a:lnTo>
                <a:lnTo>
                  <a:pt x="620244" y="138650"/>
                </a:lnTo>
                <a:lnTo>
                  <a:pt x="668908" y="110970"/>
                </a:lnTo>
                <a:lnTo>
                  <a:pt x="718788" y="85068"/>
                </a:lnTo>
                <a:lnTo>
                  <a:pt x="770243" y="61532"/>
                </a:lnTo>
                <a:lnTo>
                  <a:pt x="823633" y="40953"/>
                </a:lnTo>
                <a:lnTo>
                  <a:pt x="879320" y="23921"/>
                </a:lnTo>
                <a:lnTo>
                  <a:pt x="937661" y="11024"/>
                </a:lnTo>
                <a:lnTo>
                  <a:pt x="999018" y="2854"/>
                </a:lnTo>
                <a:lnTo>
                  <a:pt x="1063751" y="0"/>
                </a:lnTo>
              </a:path>
            </a:pathLst>
          </a:custGeom>
          <a:noFill/>
          <a:ln w="114299">
            <a:solidFill>
              <a:srgbClr val="CAD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47" name="object 27"/>
          <p:cNvSpPr>
            <a:spLocks/>
          </p:cNvSpPr>
          <p:nvPr/>
        </p:nvSpPr>
        <p:spPr bwMode="auto">
          <a:xfrm>
            <a:off x="4002882" y="2197100"/>
            <a:ext cx="5141119" cy="114300"/>
          </a:xfrm>
          <a:custGeom>
            <a:avLst/>
            <a:gdLst/>
            <a:ahLst/>
            <a:cxnLst>
              <a:cxn ang="0">
                <a:pos x="0" y="114300"/>
              </a:cxn>
              <a:cxn ang="0">
                <a:pos x="6854190" y="114300"/>
              </a:cxn>
              <a:cxn ang="0">
                <a:pos x="6854190" y="0"/>
              </a:cxn>
              <a:cxn ang="0">
                <a:pos x="0" y="0"/>
              </a:cxn>
              <a:cxn ang="0">
                <a:pos x="0" y="114300"/>
              </a:cxn>
            </a:cxnLst>
            <a:rect l="0" t="0" r="r" b="b"/>
            <a:pathLst>
              <a:path w="6854190" h="114300">
                <a:moveTo>
                  <a:pt x="0" y="114300"/>
                </a:moveTo>
                <a:lnTo>
                  <a:pt x="6854190" y="114300"/>
                </a:lnTo>
                <a:lnTo>
                  <a:pt x="6854190" y="0"/>
                </a:lnTo>
                <a:lnTo>
                  <a:pt x="0" y="0"/>
                </a:lnTo>
                <a:lnTo>
                  <a:pt x="0" y="114300"/>
                </a:lnTo>
                <a:close/>
              </a:path>
            </a:pathLst>
          </a:custGeom>
          <a:solidFill>
            <a:srgbClr val="CAD9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48" name="object 28"/>
          <p:cNvSpPr>
            <a:spLocks/>
          </p:cNvSpPr>
          <p:nvPr/>
        </p:nvSpPr>
        <p:spPr bwMode="auto">
          <a:xfrm>
            <a:off x="172641" y="1301750"/>
            <a:ext cx="1079897" cy="685800"/>
          </a:xfrm>
          <a:custGeom>
            <a:avLst/>
            <a:gdLst/>
            <a:ahLst/>
            <a:cxnLst>
              <a:cxn ang="0">
                <a:pos x="1438655" y="684275"/>
              </a:cxn>
              <a:cxn ang="0">
                <a:pos x="1354589" y="679075"/>
              </a:cxn>
              <a:cxn ang="0">
                <a:pos x="1274721" y="664686"/>
              </a:cxn>
              <a:cxn ang="0">
                <a:pos x="1198565" y="642131"/>
              </a:cxn>
              <a:cxn ang="0">
                <a:pos x="1125635" y="612432"/>
              </a:cxn>
              <a:cxn ang="0">
                <a:pos x="1055442" y="576612"/>
              </a:cxn>
              <a:cxn ang="0">
                <a:pos x="987501" y="535692"/>
              </a:cxn>
              <a:cxn ang="0">
                <a:pos x="921324" y="490696"/>
              </a:cxn>
              <a:cxn ang="0">
                <a:pos x="856424" y="442647"/>
              </a:cxn>
              <a:cxn ang="0">
                <a:pos x="792314" y="392565"/>
              </a:cxn>
              <a:cxn ang="0">
                <a:pos x="728508" y="341475"/>
              </a:cxn>
              <a:cxn ang="0">
                <a:pos x="664518" y="290397"/>
              </a:cxn>
              <a:cxn ang="0">
                <a:pos x="599858" y="240356"/>
              </a:cxn>
              <a:cxn ang="0">
                <a:pos x="534040" y="192372"/>
              </a:cxn>
              <a:cxn ang="0">
                <a:pos x="466577" y="147469"/>
              </a:cxn>
              <a:cxn ang="0">
                <a:pos x="396984" y="106669"/>
              </a:cxn>
              <a:cxn ang="0">
                <a:pos x="324771" y="70994"/>
              </a:cxn>
              <a:cxn ang="0">
                <a:pos x="249454" y="41468"/>
              </a:cxn>
              <a:cxn ang="0">
                <a:pos x="170544" y="19111"/>
              </a:cxn>
              <a:cxn ang="0">
                <a:pos x="87555" y="4948"/>
              </a:cxn>
              <a:cxn ang="0">
                <a:pos x="0" y="0"/>
              </a:cxn>
            </a:cxnLst>
            <a:rect l="0" t="0" r="r" b="b"/>
            <a:pathLst>
              <a:path w="1438910" h="684530">
                <a:moveTo>
                  <a:pt x="1438655" y="684275"/>
                </a:moveTo>
                <a:lnTo>
                  <a:pt x="1354589" y="679075"/>
                </a:lnTo>
                <a:lnTo>
                  <a:pt x="1274721" y="664686"/>
                </a:lnTo>
                <a:lnTo>
                  <a:pt x="1198565" y="642131"/>
                </a:lnTo>
                <a:lnTo>
                  <a:pt x="1125635" y="612432"/>
                </a:lnTo>
                <a:lnTo>
                  <a:pt x="1055442" y="576612"/>
                </a:lnTo>
                <a:lnTo>
                  <a:pt x="987501" y="535692"/>
                </a:lnTo>
                <a:lnTo>
                  <a:pt x="921324" y="490696"/>
                </a:lnTo>
                <a:lnTo>
                  <a:pt x="856424" y="442647"/>
                </a:lnTo>
                <a:lnTo>
                  <a:pt x="792314" y="392565"/>
                </a:lnTo>
                <a:lnTo>
                  <a:pt x="728508" y="341475"/>
                </a:lnTo>
                <a:lnTo>
                  <a:pt x="664518" y="290397"/>
                </a:lnTo>
                <a:lnTo>
                  <a:pt x="599858" y="240356"/>
                </a:lnTo>
                <a:lnTo>
                  <a:pt x="534040" y="192372"/>
                </a:lnTo>
                <a:lnTo>
                  <a:pt x="466577" y="147469"/>
                </a:lnTo>
                <a:lnTo>
                  <a:pt x="396984" y="106669"/>
                </a:lnTo>
                <a:lnTo>
                  <a:pt x="324771" y="70994"/>
                </a:lnTo>
                <a:lnTo>
                  <a:pt x="249454" y="41468"/>
                </a:lnTo>
                <a:lnTo>
                  <a:pt x="170544" y="19111"/>
                </a:lnTo>
                <a:lnTo>
                  <a:pt x="87555" y="4948"/>
                </a:lnTo>
                <a:lnTo>
                  <a:pt x="0" y="0"/>
                </a:lnTo>
              </a:path>
            </a:pathLst>
          </a:custGeom>
          <a:noFill/>
          <a:ln w="19811">
            <a:solidFill>
              <a:srgbClr val="ACB9C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49" name="object 29"/>
          <p:cNvSpPr>
            <a:spLocks noChangeArrowheads="1"/>
          </p:cNvSpPr>
          <p:nvPr/>
        </p:nvSpPr>
        <p:spPr bwMode="auto">
          <a:xfrm>
            <a:off x="1244204" y="1976439"/>
            <a:ext cx="1754981" cy="20637"/>
          </a:xfrm>
          <a:prstGeom prst="rect">
            <a:avLst/>
          </a:prstGeom>
          <a:blipFill dpi="0" rotWithShape="1">
            <a:blip r:embed="rId8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50" name="object 30"/>
          <p:cNvSpPr>
            <a:spLocks/>
          </p:cNvSpPr>
          <p:nvPr/>
        </p:nvSpPr>
        <p:spPr bwMode="auto">
          <a:xfrm>
            <a:off x="2980135" y="1301750"/>
            <a:ext cx="1078706" cy="685800"/>
          </a:xfrm>
          <a:custGeom>
            <a:avLst/>
            <a:gdLst/>
            <a:ahLst/>
            <a:cxnLst>
              <a:cxn ang="0">
                <a:pos x="0" y="684275"/>
              </a:cxn>
              <a:cxn ang="0">
                <a:pos x="83982" y="679075"/>
              </a:cxn>
              <a:cxn ang="0">
                <a:pos x="163770" y="664686"/>
              </a:cxn>
              <a:cxn ang="0">
                <a:pos x="239849" y="642131"/>
              </a:cxn>
              <a:cxn ang="0">
                <a:pos x="312707" y="612432"/>
              </a:cxn>
              <a:cxn ang="0">
                <a:pos x="382830" y="576612"/>
              </a:cxn>
              <a:cxn ang="0">
                <a:pos x="450703" y="535692"/>
              </a:cxn>
              <a:cxn ang="0">
                <a:pos x="516814" y="490696"/>
              </a:cxn>
              <a:cxn ang="0">
                <a:pos x="581648" y="442647"/>
              </a:cxn>
              <a:cxn ang="0">
                <a:pos x="645692" y="392565"/>
              </a:cxn>
              <a:cxn ang="0">
                <a:pos x="709433" y="341475"/>
              </a:cxn>
              <a:cxn ang="0">
                <a:pos x="773356" y="290397"/>
              </a:cxn>
              <a:cxn ang="0">
                <a:pos x="837948" y="240356"/>
              </a:cxn>
              <a:cxn ang="0">
                <a:pos x="903696" y="192372"/>
              </a:cxn>
              <a:cxn ang="0">
                <a:pos x="971085" y="147469"/>
              </a:cxn>
              <a:cxn ang="0">
                <a:pos x="1040602" y="106669"/>
              </a:cxn>
              <a:cxn ang="0">
                <a:pos x="1112734" y="70994"/>
              </a:cxn>
              <a:cxn ang="0">
                <a:pos x="1187966" y="41468"/>
              </a:cxn>
              <a:cxn ang="0">
                <a:pos x="1266786" y="19111"/>
              </a:cxn>
              <a:cxn ang="0">
                <a:pos x="1349679" y="4948"/>
              </a:cxn>
              <a:cxn ang="0">
                <a:pos x="1437131" y="0"/>
              </a:cxn>
            </a:cxnLst>
            <a:rect l="0" t="0" r="r" b="b"/>
            <a:pathLst>
              <a:path w="1437639" h="684530">
                <a:moveTo>
                  <a:pt x="0" y="684275"/>
                </a:moveTo>
                <a:lnTo>
                  <a:pt x="83982" y="679075"/>
                </a:lnTo>
                <a:lnTo>
                  <a:pt x="163770" y="664686"/>
                </a:lnTo>
                <a:lnTo>
                  <a:pt x="239849" y="642131"/>
                </a:lnTo>
                <a:lnTo>
                  <a:pt x="312707" y="612432"/>
                </a:lnTo>
                <a:lnTo>
                  <a:pt x="382830" y="576612"/>
                </a:lnTo>
                <a:lnTo>
                  <a:pt x="450703" y="535692"/>
                </a:lnTo>
                <a:lnTo>
                  <a:pt x="516814" y="490696"/>
                </a:lnTo>
                <a:lnTo>
                  <a:pt x="581648" y="442647"/>
                </a:lnTo>
                <a:lnTo>
                  <a:pt x="645692" y="392565"/>
                </a:lnTo>
                <a:lnTo>
                  <a:pt x="709433" y="341475"/>
                </a:lnTo>
                <a:lnTo>
                  <a:pt x="773356" y="290397"/>
                </a:lnTo>
                <a:lnTo>
                  <a:pt x="837948" y="240356"/>
                </a:lnTo>
                <a:lnTo>
                  <a:pt x="903696" y="192372"/>
                </a:lnTo>
                <a:lnTo>
                  <a:pt x="971085" y="147469"/>
                </a:lnTo>
                <a:lnTo>
                  <a:pt x="1040602" y="106669"/>
                </a:lnTo>
                <a:lnTo>
                  <a:pt x="1112734" y="70994"/>
                </a:lnTo>
                <a:lnTo>
                  <a:pt x="1187966" y="41468"/>
                </a:lnTo>
                <a:lnTo>
                  <a:pt x="1266786" y="19111"/>
                </a:lnTo>
                <a:lnTo>
                  <a:pt x="1349679" y="4948"/>
                </a:lnTo>
                <a:lnTo>
                  <a:pt x="1437131" y="0"/>
                </a:lnTo>
              </a:path>
            </a:pathLst>
          </a:custGeom>
          <a:noFill/>
          <a:ln w="19811">
            <a:solidFill>
              <a:srgbClr val="7A9F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51" name="object 31"/>
          <p:cNvSpPr>
            <a:spLocks/>
          </p:cNvSpPr>
          <p:nvPr/>
        </p:nvSpPr>
        <p:spPr bwMode="auto">
          <a:xfrm>
            <a:off x="1" y="1292225"/>
            <a:ext cx="173831" cy="20638"/>
          </a:xfrm>
          <a:custGeom>
            <a:avLst/>
            <a:gdLst/>
            <a:ahLst/>
            <a:cxnLst>
              <a:cxn ang="0">
                <a:pos x="0" y="19812"/>
              </a:cxn>
              <a:cxn ang="0">
                <a:pos x="230945" y="19812"/>
              </a:cxn>
              <a:cxn ang="0">
                <a:pos x="230945" y="0"/>
              </a:cxn>
              <a:cxn ang="0">
                <a:pos x="0" y="0"/>
              </a:cxn>
              <a:cxn ang="0">
                <a:pos x="0" y="19812"/>
              </a:cxn>
            </a:cxnLst>
            <a:rect l="0" t="0" r="r" b="b"/>
            <a:pathLst>
              <a:path w="231140" h="20319">
                <a:moveTo>
                  <a:pt x="0" y="19812"/>
                </a:moveTo>
                <a:lnTo>
                  <a:pt x="230945" y="19812"/>
                </a:lnTo>
                <a:lnTo>
                  <a:pt x="230945" y="0"/>
                </a:lnTo>
                <a:lnTo>
                  <a:pt x="0" y="0"/>
                </a:lnTo>
                <a:lnTo>
                  <a:pt x="0" y="19812"/>
                </a:lnTo>
                <a:close/>
              </a:path>
            </a:pathLst>
          </a:custGeom>
          <a:solidFill>
            <a:srgbClr val="ACB9C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52" name="object 32"/>
          <p:cNvSpPr>
            <a:spLocks/>
          </p:cNvSpPr>
          <p:nvPr/>
        </p:nvSpPr>
        <p:spPr bwMode="auto">
          <a:xfrm>
            <a:off x="4023123" y="1301750"/>
            <a:ext cx="5120878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28282" y="0"/>
              </a:cxn>
            </a:cxnLst>
            <a:rect l="0" t="0" r="r" b="b"/>
            <a:pathLst>
              <a:path w="6828790">
                <a:moveTo>
                  <a:pt x="0" y="0"/>
                </a:moveTo>
                <a:lnTo>
                  <a:pt x="6828282" y="0"/>
                </a:lnTo>
              </a:path>
            </a:pathLst>
          </a:custGeom>
          <a:noFill/>
          <a:ln w="19811">
            <a:solidFill>
              <a:srgbClr val="7A9F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53" name="object 33"/>
          <p:cNvSpPr>
            <a:spLocks/>
          </p:cNvSpPr>
          <p:nvPr/>
        </p:nvSpPr>
        <p:spPr bwMode="auto">
          <a:xfrm>
            <a:off x="172641" y="3743325"/>
            <a:ext cx="1079897" cy="685800"/>
          </a:xfrm>
          <a:custGeom>
            <a:avLst/>
            <a:gdLst/>
            <a:ahLst/>
            <a:cxnLst>
              <a:cxn ang="0">
                <a:pos x="1438655" y="0"/>
              </a:cxn>
              <a:cxn ang="0">
                <a:pos x="1354589" y="5211"/>
              </a:cxn>
              <a:cxn ang="0">
                <a:pos x="1274721" y="19631"/>
              </a:cxn>
              <a:cxn ang="0">
                <a:pos x="1198565" y="42237"/>
              </a:cxn>
              <a:cxn ang="0">
                <a:pos x="1125635" y="72002"/>
              </a:cxn>
              <a:cxn ang="0">
                <a:pos x="1055442" y="107902"/>
              </a:cxn>
              <a:cxn ang="0">
                <a:pos x="987501" y="148912"/>
              </a:cxn>
              <a:cxn ang="0">
                <a:pos x="921324" y="194008"/>
              </a:cxn>
              <a:cxn ang="0">
                <a:pos x="856424" y="242165"/>
              </a:cxn>
              <a:cxn ang="0">
                <a:pos x="792314" y="292358"/>
              </a:cxn>
              <a:cxn ang="0">
                <a:pos x="728508" y="343562"/>
              </a:cxn>
              <a:cxn ang="0">
                <a:pos x="664518" y="394754"/>
              </a:cxn>
              <a:cxn ang="0">
                <a:pos x="599858" y="444907"/>
              </a:cxn>
              <a:cxn ang="0">
                <a:pos x="534040" y="492998"/>
              </a:cxn>
              <a:cxn ang="0">
                <a:pos x="466577" y="538001"/>
              </a:cxn>
              <a:cxn ang="0">
                <a:pos x="396984" y="578892"/>
              </a:cxn>
              <a:cxn ang="0">
                <a:pos x="324771" y="614646"/>
              </a:cxn>
              <a:cxn ang="0">
                <a:pos x="249454" y="644239"/>
              </a:cxn>
              <a:cxn ang="0">
                <a:pos x="170544" y="666645"/>
              </a:cxn>
              <a:cxn ang="0">
                <a:pos x="87555" y="680840"/>
              </a:cxn>
              <a:cxn ang="0">
                <a:pos x="0" y="685799"/>
              </a:cxn>
            </a:cxnLst>
            <a:rect l="0" t="0" r="r" b="b"/>
            <a:pathLst>
              <a:path w="1438910" h="685800">
                <a:moveTo>
                  <a:pt x="1438655" y="0"/>
                </a:moveTo>
                <a:lnTo>
                  <a:pt x="1354589" y="5211"/>
                </a:lnTo>
                <a:lnTo>
                  <a:pt x="1274721" y="19631"/>
                </a:lnTo>
                <a:lnTo>
                  <a:pt x="1198565" y="42237"/>
                </a:lnTo>
                <a:lnTo>
                  <a:pt x="1125635" y="72002"/>
                </a:lnTo>
                <a:lnTo>
                  <a:pt x="1055442" y="107902"/>
                </a:lnTo>
                <a:lnTo>
                  <a:pt x="987501" y="148912"/>
                </a:lnTo>
                <a:lnTo>
                  <a:pt x="921324" y="194008"/>
                </a:lnTo>
                <a:lnTo>
                  <a:pt x="856424" y="242165"/>
                </a:lnTo>
                <a:lnTo>
                  <a:pt x="792314" y="292358"/>
                </a:lnTo>
                <a:lnTo>
                  <a:pt x="728508" y="343562"/>
                </a:lnTo>
                <a:lnTo>
                  <a:pt x="664518" y="394754"/>
                </a:lnTo>
                <a:lnTo>
                  <a:pt x="599858" y="444907"/>
                </a:lnTo>
                <a:lnTo>
                  <a:pt x="534040" y="492998"/>
                </a:lnTo>
                <a:lnTo>
                  <a:pt x="466577" y="538001"/>
                </a:lnTo>
                <a:lnTo>
                  <a:pt x="396984" y="578892"/>
                </a:lnTo>
                <a:lnTo>
                  <a:pt x="324771" y="614646"/>
                </a:lnTo>
                <a:lnTo>
                  <a:pt x="249454" y="644239"/>
                </a:lnTo>
                <a:lnTo>
                  <a:pt x="170544" y="666645"/>
                </a:lnTo>
                <a:lnTo>
                  <a:pt x="87555" y="680840"/>
                </a:lnTo>
                <a:lnTo>
                  <a:pt x="0" y="685799"/>
                </a:lnTo>
              </a:path>
            </a:pathLst>
          </a:custGeom>
          <a:noFill/>
          <a:ln w="19811">
            <a:solidFill>
              <a:srgbClr val="ACB9C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54" name="object 34"/>
          <p:cNvSpPr>
            <a:spLocks noChangeArrowheads="1"/>
          </p:cNvSpPr>
          <p:nvPr/>
        </p:nvSpPr>
        <p:spPr bwMode="auto">
          <a:xfrm>
            <a:off x="1244204" y="3733800"/>
            <a:ext cx="1884759" cy="19050"/>
          </a:xfrm>
          <a:prstGeom prst="rect">
            <a:avLst/>
          </a:prstGeom>
          <a:blipFill dpi="0" rotWithShape="1">
            <a:blip r:embed="rId9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55" name="object 35"/>
          <p:cNvSpPr>
            <a:spLocks/>
          </p:cNvSpPr>
          <p:nvPr/>
        </p:nvSpPr>
        <p:spPr bwMode="auto">
          <a:xfrm>
            <a:off x="3120628" y="3743325"/>
            <a:ext cx="1079897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4071" y="5211"/>
              </a:cxn>
              <a:cxn ang="0">
                <a:pos x="163943" y="19631"/>
              </a:cxn>
              <a:cxn ang="0">
                <a:pos x="240103" y="42237"/>
              </a:cxn>
              <a:cxn ang="0">
                <a:pos x="313038" y="72002"/>
              </a:cxn>
              <a:cxn ang="0">
                <a:pos x="383235" y="107902"/>
              </a:cxn>
              <a:cxn ang="0">
                <a:pos x="451180" y="148912"/>
              </a:cxn>
              <a:cxn ang="0">
                <a:pos x="517361" y="194008"/>
              </a:cxn>
              <a:cxn ang="0">
                <a:pos x="582264" y="242165"/>
              </a:cxn>
              <a:cxn ang="0">
                <a:pos x="646376" y="292358"/>
              </a:cxn>
              <a:cxn ang="0">
                <a:pos x="710183" y="343562"/>
              </a:cxn>
              <a:cxn ang="0">
                <a:pos x="774174" y="394754"/>
              </a:cxn>
              <a:cxn ang="0">
                <a:pos x="838835" y="444907"/>
              </a:cxn>
              <a:cxn ang="0">
                <a:pos x="904652" y="492998"/>
              </a:cxn>
              <a:cxn ang="0">
                <a:pos x="972113" y="538001"/>
              </a:cxn>
              <a:cxn ang="0">
                <a:pos x="1041704" y="578892"/>
              </a:cxn>
              <a:cxn ang="0">
                <a:pos x="1113912" y="614646"/>
              </a:cxn>
              <a:cxn ang="0">
                <a:pos x="1189225" y="644239"/>
              </a:cxn>
              <a:cxn ang="0">
                <a:pos x="1268128" y="666645"/>
              </a:cxn>
              <a:cxn ang="0">
                <a:pos x="1351109" y="680840"/>
              </a:cxn>
              <a:cxn ang="0">
                <a:pos x="1438655" y="685799"/>
              </a:cxn>
            </a:cxnLst>
            <a:rect l="0" t="0" r="r" b="b"/>
            <a:pathLst>
              <a:path w="1438910" h="685800">
                <a:moveTo>
                  <a:pt x="0" y="0"/>
                </a:moveTo>
                <a:lnTo>
                  <a:pt x="84071" y="5211"/>
                </a:lnTo>
                <a:lnTo>
                  <a:pt x="163943" y="19631"/>
                </a:lnTo>
                <a:lnTo>
                  <a:pt x="240103" y="42237"/>
                </a:lnTo>
                <a:lnTo>
                  <a:pt x="313038" y="72002"/>
                </a:lnTo>
                <a:lnTo>
                  <a:pt x="383235" y="107902"/>
                </a:lnTo>
                <a:lnTo>
                  <a:pt x="451180" y="148912"/>
                </a:lnTo>
                <a:lnTo>
                  <a:pt x="517361" y="194008"/>
                </a:lnTo>
                <a:lnTo>
                  <a:pt x="582264" y="242165"/>
                </a:lnTo>
                <a:lnTo>
                  <a:pt x="646376" y="292358"/>
                </a:lnTo>
                <a:lnTo>
                  <a:pt x="710183" y="343562"/>
                </a:lnTo>
                <a:lnTo>
                  <a:pt x="774174" y="394754"/>
                </a:lnTo>
                <a:lnTo>
                  <a:pt x="838835" y="444907"/>
                </a:lnTo>
                <a:lnTo>
                  <a:pt x="904652" y="492998"/>
                </a:lnTo>
                <a:lnTo>
                  <a:pt x="972113" y="538001"/>
                </a:lnTo>
                <a:lnTo>
                  <a:pt x="1041704" y="578892"/>
                </a:lnTo>
                <a:lnTo>
                  <a:pt x="1113912" y="614646"/>
                </a:lnTo>
                <a:lnTo>
                  <a:pt x="1189225" y="644239"/>
                </a:lnTo>
                <a:lnTo>
                  <a:pt x="1268128" y="666645"/>
                </a:lnTo>
                <a:lnTo>
                  <a:pt x="1351109" y="680840"/>
                </a:lnTo>
                <a:lnTo>
                  <a:pt x="1438655" y="685799"/>
                </a:lnTo>
              </a:path>
            </a:pathLst>
          </a:custGeom>
          <a:noFill/>
          <a:ln w="19811">
            <a:solidFill>
              <a:srgbClr val="7A9F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56" name="object 36"/>
          <p:cNvSpPr>
            <a:spLocks/>
          </p:cNvSpPr>
          <p:nvPr/>
        </p:nvSpPr>
        <p:spPr bwMode="auto">
          <a:xfrm>
            <a:off x="1" y="4419600"/>
            <a:ext cx="173831" cy="20638"/>
          </a:xfrm>
          <a:custGeom>
            <a:avLst/>
            <a:gdLst/>
            <a:ahLst/>
            <a:cxnLst>
              <a:cxn ang="0">
                <a:pos x="0" y="19812"/>
              </a:cxn>
              <a:cxn ang="0">
                <a:pos x="230945" y="19812"/>
              </a:cxn>
              <a:cxn ang="0">
                <a:pos x="230945" y="0"/>
              </a:cxn>
              <a:cxn ang="0">
                <a:pos x="0" y="0"/>
              </a:cxn>
              <a:cxn ang="0">
                <a:pos x="0" y="19812"/>
              </a:cxn>
            </a:cxnLst>
            <a:rect l="0" t="0" r="r" b="b"/>
            <a:pathLst>
              <a:path w="231140" h="20320">
                <a:moveTo>
                  <a:pt x="0" y="19812"/>
                </a:moveTo>
                <a:lnTo>
                  <a:pt x="230945" y="19812"/>
                </a:lnTo>
                <a:lnTo>
                  <a:pt x="230945" y="0"/>
                </a:lnTo>
                <a:lnTo>
                  <a:pt x="0" y="0"/>
                </a:lnTo>
                <a:lnTo>
                  <a:pt x="0" y="19812"/>
                </a:lnTo>
                <a:close/>
              </a:path>
            </a:pathLst>
          </a:custGeom>
          <a:solidFill>
            <a:srgbClr val="ACB9C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57" name="object 37"/>
          <p:cNvSpPr>
            <a:spLocks/>
          </p:cNvSpPr>
          <p:nvPr/>
        </p:nvSpPr>
        <p:spPr bwMode="auto">
          <a:xfrm>
            <a:off x="4185047" y="4429125"/>
            <a:ext cx="495895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611874" y="0"/>
              </a:cxn>
            </a:cxnLst>
            <a:rect l="0" t="0" r="r" b="b"/>
            <a:pathLst>
              <a:path w="6612255">
                <a:moveTo>
                  <a:pt x="0" y="0"/>
                </a:moveTo>
                <a:lnTo>
                  <a:pt x="6611874" y="0"/>
                </a:lnTo>
              </a:path>
            </a:pathLst>
          </a:custGeom>
          <a:noFill/>
          <a:ln w="19811">
            <a:solidFill>
              <a:srgbClr val="7A9F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58" name="object 38"/>
          <p:cNvSpPr>
            <a:spLocks/>
          </p:cNvSpPr>
          <p:nvPr/>
        </p:nvSpPr>
        <p:spPr bwMode="auto">
          <a:xfrm>
            <a:off x="102394" y="3051176"/>
            <a:ext cx="797719" cy="466725"/>
          </a:xfrm>
          <a:custGeom>
            <a:avLst/>
            <a:gdLst/>
            <a:ahLst/>
            <a:cxnLst>
              <a:cxn ang="0">
                <a:pos x="1063751" y="0"/>
              </a:cxn>
              <a:cxn ang="0">
                <a:pos x="1001591" y="3554"/>
              </a:cxn>
              <a:cxn ang="0">
                <a:pos x="942535" y="13368"/>
              </a:cxn>
              <a:cxn ang="0">
                <a:pos x="886225" y="28746"/>
              </a:cxn>
              <a:cxn ang="0">
                <a:pos x="832298" y="48991"/>
              </a:cxn>
              <a:cxn ang="0">
                <a:pos x="780397" y="73406"/>
              </a:cxn>
              <a:cxn ang="0">
                <a:pos x="730160" y="101294"/>
              </a:cxn>
              <a:cxn ang="0">
                <a:pos x="681228" y="131960"/>
              </a:cxn>
              <a:cxn ang="0">
                <a:pos x="633240" y="164706"/>
              </a:cxn>
              <a:cxn ang="0">
                <a:pos x="585837" y="198835"/>
              </a:cxn>
              <a:cxn ang="0">
                <a:pos x="538658" y="233652"/>
              </a:cxn>
              <a:cxn ang="0">
                <a:pos x="491344" y="268458"/>
              </a:cxn>
              <a:cxn ang="0">
                <a:pos x="443533" y="302559"/>
              </a:cxn>
              <a:cxn ang="0">
                <a:pos x="394867" y="335257"/>
              </a:cxn>
              <a:cxn ang="0">
                <a:pos x="344985" y="365855"/>
              </a:cxn>
              <a:cxn ang="0">
                <a:pos x="293528" y="393657"/>
              </a:cxn>
              <a:cxn ang="0">
                <a:pos x="240134" y="417967"/>
              </a:cxn>
              <a:cxn ang="0">
                <a:pos x="184445" y="438087"/>
              </a:cxn>
              <a:cxn ang="0">
                <a:pos x="126099" y="453320"/>
              </a:cxn>
              <a:cxn ang="0">
                <a:pos x="64737" y="462972"/>
              </a:cxn>
              <a:cxn ang="0">
                <a:pos x="0" y="466343"/>
              </a:cxn>
            </a:cxnLst>
            <a:rect l="0" t="0" r="r" b="b"/>
            <a:pathLst>
              <a:path w="1064260" h="466725">
                <a:moveTo>
                  <a:pt x="1063751" y="0"/>
                </a:moveTo>
                <a:lnTo>
                  <a:pt x="1001591" y="3554"/>
                </a:lnTo>
                <a:lnTo>
                  <a:pt x="942535" y="13368"/>
                </a:lnTo>
                <a:lnTo>
                  <a:pt x="886225" y="28746"/>
                </a:lnTo>
                <a:lnTo>
                  <a:pt x="832298" y="48991"/>
                </a:lnTo>
                <a:lnTo>
                  <a:pt x="780397" y="73406"/>
                </a:lnTo>
                <a:lnTo>
                  <a:pt x="730160" y="101294"/>
                </a:lnTo>
                <a:lnTo>
                  <a:pt x="681228" y="131960"/>
                </a:lnTo>
                <a:lnTo>
                  <a:pt x="633240" y="164706"/>
                </a:lnTo>
                <a:lnTo>
                  <a:pt x="585837" y="198835"/>
                </a:lnTo>
                <a:lnTo>
                  <a:pt x="538658" y="233652"/>
                </a:lnTo>
                <a:lnTo>
                  <a:pt x="491344" y="268458"/>
                </a:lnTo>
                <a:lnTo>
                  <a:pt x="443533" y="302559"/>
                </a:lnTo>
                <a:lnTo>
                  <a:pt x="394867" y="335257"/>
                </a:lnTo>
                <a:lnTo>
                  <a:pt x="344985" y="365855"/>
                </a:lnTo>
                <a:lnTo>
                  <a:pt x="293528" y="393657"/>
                </a:lnTo>
                <a:lnTo>
                  <a:pt x="240134" y="417967"/>
                </a:lnTo>
                <a:lnTo>
                  <a:pt x="184445" y="438087"/>
                </a:lnTo>
                <a:lnTo>
                  <a:pt x="126099" y="453320"/>
                </a:lnTo>
                <a:lnTo>
                  <a:pt x="64737" y="462972"/>
                </a:lnTo>
                <a:lnTo>
                  <a:pt x="0" y="466343"/>
                </a:lnTo>
              </a:path>
            </a:pathLst>
          </a:custGeom>
          <a:noFill/>
          <a:ln w="19811">
            <a:solidFill>
              <a:srgbClr val="ACB9C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59" name="object 39"/>
          <p:cNvSpPr>
            <a:spLocks noChangeArrowheads="1"/>
          </p:cNvSpPr>
          <p:nvPr/>
        </p:nvSpPr>
        <p:spPr bwMode="auto">
          <a:xfrm>
            <a:off x="892968" y="3041650"/>
            <a:ext cx="2349104" cy="20638"/>
          </a:xfrm>
          <a:prstGeom prst="rect">
            <a:avLst/>
          </a:prstGeom>
          <a:blipFill dpi="0" rotWithShape="1">
            <a:blip r:embed="rId10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60" name="object 40"/>
          <p:cNvSpPr>
            <a:spLocks/>
          </p:cNvSpPr>
          <p:nvPr/>
        </p:nvSpPr>
        <p:spPr bwMode="auto">
          <a:xfrm>
            <a:off x="3233738" y="3051176"/>
            <a:ext cx="798910" cy="466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166" y="3554"/>
              </a:cxn>
              <a:cxn ang="0">
                <a:pos x="121226" y="13368"/>
              </a:cxn>
              <a:cxn ang="0">
                <a:pos x="177541" y="28746"/>
              </a:cxn>
              <a:cxn ang="0">
                <a:pos x="231471" y="48991"/>
              </a:cxn>
              <a:cxn ang="0">
                <a:pos x="283375" y="73406"/>
              </a:cxn>
              <a:cxn ang="0">
                <a:pos x="333615" y="101294"/>
              </a:cxn>
              <a:cxn ang="0">
                <a:pos x="382549" y="131960"/>
              </a:cxn>
              <a:cxn ang="0">
                <a:pos x="430538" y="164706"/>
              </a:cxn>
              <a:cxn ang="0">
                <a:pos x="477941" y="198835"/>
              </a:cxn>
              <a:cxn ang="0">
                <a:pos x="525120" y="233652"/>
              </a:cxn>
              <a:cxn ang="0">
                <a:pos x="572434" y="268458"/>
              </a:cxn>
              <a:cxn ang="0">
                <a:pos x="620244" y="302559"/>
              </a:cxn>
              <a:cxn ang="0">
                <a:pos x="668908" y="335257"/>
              </a:cxn>
              <a:cxn ang="0">
                <a:pos x="718788" y="365855"/>
              </a:cxn>
              <a:cxn ang="0">
                <a:pos x="770243" y="393657"/>
              </a:cxn>
              <a:cxn ang="0">
                <a:pos x="823633" y="417967"/>
              </a:cxn>
              <a:cxn ang="0">
                <a:pos x="879320" y="438087"/>
              </a:cxn>
              <a:cxn ang="0">
                <a:pos x="937661" y="453320"/>
              </a:cxn>
              <a:cxn ang="0">
                <a:pos x="999018" y="462972"/>
              </a:cxn>
              <a:cxn ang="0">
                <a:pos x="1063751" y="466343"/>
              </a:cxn>
            </a:cxnLst>
            <a:rect l="0" t="0" r="r" b="b"/>
            <a:pathLst>
              <a:path w="1064260" h="466725">
                <a:moveTo>
                  <a:pt x="0" y="0"/>
                </a:moveTo>
                <a:lnTo>
                  <a:pt x="62166" y="3554"/>
                </a:lnTo>
                <a:lnTo>
                  <a:pt x="121226" y="13368"/>
                </a:lnTo>
                <a:lnTo>
                  <a:pt x="177541" y="28746"/>
                </a:lnTo>
                <a:lnTo>
                  <a:pt x="231471" y="48991"/>
                </a:lnTo>
                <a:lnTo>
                  <a:pt x="283375" y="73406"/>
                </a:lnTo>
                <a:lnTo>
                  <a:pt x="333615" y="101294"/>
                </a:lnTo>
                <a:lnTo>
                  <a:pt x="382549" y="131960"/>
                </a:lnTo>
                <a:lnTo>
                  <a:pt x="430538" y="164706"/>
                </a:lnTo>
                <a:lnTo>
                  <a:pt x="477941" y="198835"/>
                </a:lnTo>
                <a:lnTo>
                  <a:pt x="525120" y="233652"/>
                </a:lnTo>
                <a:lnTo>
                  <a:pt x="572434" y="268458"/>
                </a:lnTo>
                <a:lnTo>
                  <a:pt x="620244" y="302559"/>
                </a:lnTo>
                <a:lnTo>
                  <a:pt x="668908" y="335257"/>
                </a:lnTo>
                <a:lnTo>
                  <a:pt x="718788" y="365855"/>
                </a:lnTo>
                <a:lnTo>
                  <a:pt x="770243" y="393657"/>
                </a:lnTo>
                <a:lnTo>
                  <a:pt x="823633" y="417967"/>
                </a:lnTo>
                <a:lnTo>
                  <a:pt x="879320" y="438087"/>
                </a:lnTo>
                <a:lnTo>
                  <a:pt x="937661" y="453320"/>
                </a:lnTo>
                <a:lnTo>
                  <a:pt x="999018" y="462972"/>
                </a:lnTo>
                <a:lnTo>
                  <a:pt x="1063751" y="466343"/>
                </a:lnTo>
              </a:path>
            </a:pathLst>
          </a:custGeom>
          <a:noFill/>
          <a:ln w="19811">
            <a:solidFill>
              <a:srgbClr val="7A9F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61" name="object 41"/>
          <p:cNvSpPr>
            <a:spLocks/>
          </p:cNvSpPr>
          <p:nvPr/>
        </p:nvSpPr>
        <p:spPr bwMode="auto">
          <a:xfrm>
            <a:off x="0" y="3517900"/>
            <a:ext cx="104775" cy="0"/>
          </a:xfrm>
          <a:custGeom>
            <a:avLst/>
            <a:gdLst/>
            <a:ahLst/>
            <a:cxnLst>
              <a:cxn ang="0">
                <a:pos x="139100" y="0"/>
              </a:cxn>
              <a:cxn ang="0">
                <a:pos x="0" y="0"/>
              </a:cxn>
            </a:cxnLst>
            <a:rect l="0" t="0" r="r" b="b"/>
            <a:pathLst>
              <a:path w="139700">
                <a:moveTo>
                  <a:pt x="139100" y="0"/>
                </a:moveTo>
                <a:lnTo>
                  <a:pt x="0" y="0"/>
                </a:lnTo>
              </a:path>
            </a:pathLst>
          </a:custGeom>
          <a:noFill/>
          <a:ln w="19811">
            <a:solidFill>
              <a:srgbClr val="ACB9C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62" name="object 42"/>
          <p:cNvSpPr>
            <a:spLocks/>
          </p:cNvSpPr>
          <p:nvPr/>
        </p:nvSpPr>
        <p:spPr bwMode="auto">
          <a:xfrm>
            <a:off x="4013598" y="3517900"/>
            <a:ext cx="513040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40474" y="0"/>
              </a:cxn>
            </a:cxnLst>
            <a:rect l="0" t="0" r="r" b="b"/>
            <a:pathLst>
              <a:path w="6840855">
                <a:moveTo>
                  <a:pt x="0" y="0"/>
                </a:moveTo>
                <a:lnTo>
                  <a:pt x="6840474" y="0"/>
                </a:lnTo>
              </a:path>
            </a:pathLst>
          </a:custGeom>
          <a:noFill/>
          <a:ln w="19811">
            <a:solidFill>
              <a:srgbClr val="7A9F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63" name="object 43"/>
          <p:cNvSpPr>
            <a:spLocks/>
          </p:cNvSpPr>
          <p:nvPr/>
        </p:nvSpPr>
        <p:spPr bwMode="auto">
          <a:xfrm>
            <a:off x="102394" y="2254250"/>
            <a:ext cx="797719" cy="395288"/>
          </a:xfrm>
          <a:custGeom>
            <a:avLst/>
            <a:gdLst/>
            <a:ahLst/>
            <a:cxnLst>
              <a:cxn ang="0">
                <a:pos x="1063751" y="394715"/>
              </a:cxn>
              <a:cxn ang="0">
                <a:pos x="1001591" y="391718"/>
              </a:cxn>
              <a:cxn ang="0">
                <a:pos x="942535" y="383419"/>
              </a:cxn>
              <a:cxn ang="0">
                <a:pos x="886225" y="370409"/>
              </a:cxn>
              <a:cxn ang="0">
                <a:pos x="832298" y="353279"/>
              </a:cxn>
              <a:cxn ang="0">
                <a:pos x="780397" y="332617"/>
              </a:cxn>
              <a:cxn ang="0">
                <a:pos x="730160" y="309013"/>
              </a:cxn>
              <a:cxn ang="0">
                <a:pos x="681228" y="283058"/>
              </a:cxn>
              <a:cxn ang="0">
                <a:pos x="633240" y="255341"/>
              </a:cxn>
              <a:cxn ang="0">
                <a:pos x="585837" y="226452"/>
              </a:cxn>
              <a:cxn ang="0">
                <a:pos x="538658" y="196980"/>
              </a:cxn>
              <a:cxn ang="0">
                <a:pos x="491344" y="167516"/>
              </a:cxn>
              <a:cxn ang="0">
                <a:pos x="443533" y="138650"/>
              </a:cxn>
              <a:cxn ang="0">
                <a:pos x="394867" y="110970"/>
              </a:cxn>
              <a:cxn ang="0">
                <a:pos x="344985" y="85068"/>
              </a:cxn>
              <a:cxn ang="0">
                <a:pos x="293528" y="61532"/>
              </a:cxn>
              <a:cxn ang="0">
                <a:pos x="240134" y="40953"/>
              </a:cxn>
              <a:cxn ang="0">
                <a:pos x="184445" y="23921"/>
              </a:cxn>
              <a:cxn ang="0">
                <a:pos x="126099" y="11024"/>
              </a:cxn>
              <a:cxn ang="0">
                <a:pos x="64737" y="2854"/>
              </a:cxn>
              <a:cxn ang="0">
                <a:pos x="0" y="0"/>
              </a:cxn>
            </a:cxnLst>
            <a:rect l="0" t="0" r="r" b="b"/>
            <a:pathLst>
              <a:path w="1064260" h="394969">
                <a:moveTo>
                  <a:pt x="1063751" y="394715"/>
                </a:moveTo>
                <a:lnTo>
                  <a:pt x="1001591" y="391718"/>
                </a:lnTo>
                <a:lnTo>
                  <a:pt x="942535" y="383419"/>
                </a:lnTo>
                <a:lnTo>
                  <a:pt x="886225" y="370409"/>
                </a:lnTo>
                <a:lnTo>
                  <a:pt x="832298" y="353279"/>
                </a:lnTo>
                <a:lnTo>
                  <a:pt x="780397" y="332617"/>
                </a:lnTo>
                <a:lnTo>
                  <a:pt x="730160" y="309013"/>
                </a:lnTo>
                <a:lnTo>
                  <a:pt x="681228" y="283058"/>
                </a:lnTo>
                <a:lnTo>
                  <a:pt x="633240" y="255341"/>
                </a:lnTo>
                <a:lnTo>
                  <a:pt x="585837" y="226452"/>
                </a:lnTo>
                <a:lnTo>
                  <a:pt x="538658" y="196980"/>
                </a:lnTo>
                <a:lnTo>
                  <a:pt x="491344" y="167516"/>
                </a:lnTo>
                <a:lnTo>
                  <a:pt x="443533" y="138650"/>
                </a:lnTo>
                <a:lnTo>
                  <a:pt x="394867" y="110970"/>
                </a:lnTo>
                <a:lnTo>
                  <a:pt x="344985" y="85068"/>
                </a:lnTo>
                <a:lnTo>
                  <a:pt x="293528" y="61532"/>
                </a:lnTo>
                <a:lnTo>
                  <a:pt x="240134" y="40953"/>
                </a:lnTo>
                <a:lnTo>
                  <a:pt x="184445" y="23921"/>
                </a:lnTo>
                <a:lnTo>
                  <a:pt x="126099" y="11024"/>
                </a:lnTo>
                <a:lnTo>
                  <a:pt x="64737" y="2854"/>
                </a:lnTo>
                <a:lnTo>
                  <a:pt x="0" y="0"/>
                </a:lnTo>
              </a:path>
            </a:pathLst>
          </a:custGeom>
          <a:noFill/>
          <a:ln w="19811">
            <a:solidFill>
              <a:srgbClr val="ACB9C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64" name="object 44"/>
          <p:cNvSpPr>
            <a:spLocks/>
          </p:cNvSpPr>
          <p:nvPr/>
        </p:nvSpPr>
        <p:spPr bwMode="auto">
          <a:xfrm>
            <a:off x="0" y="2254250"/>
            <a:ext cx="104775" cy="0"/>
          </a:xfrm>
          <a:custGeom>
            <a:avLst/>
            <a:gdLst/>
            <a:ahLst/>
            <a:cxnLst>
              <a:cxn ang="0">
                <a:pos x="139100" y="0"/>
              </a:cxn>
              <a:cxn ang="0">
                <a:pos x="0" y="0"/>
              </a:cxn>
            </a:cxnLst>
            <a:rect l="0" t="0" r="r" b="b"/>
            <a:pathLst>
              <a:path w="139700">
                <a:moveTo>
                  <a:pt x="139100" y="0"/>
                </a:moveTo>
                <a:lnTo>
                  <a:pt x="0" y="0"/>
                </a:lnTo>
              </a:path>
            </a:pathLst>
          </a:custGeom>
          <a:noFill/>
          <a:ln w="19811">
            <a:solidFill>
              <a:srgbClr val="ACB9C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65" name="object 45"/>
          <p:cNvSpPr>
            <a:spLocks noChangeArrowheads="1"/>
          </p:cNvSpPr>
          <p:nvPr/>
        </p:nvSpPr>
        <p:spPr bwMode="auto">
          <a:xfrm>
            <a:off x="892969" y="2640013"/>
            <a:ext cx="2333625" cy="19050"/>
          </a:xfrm>
          <a:prstGeom prst="rect">
            <a:avLst/>
          </a:prstGeom>
          <a:blipFill dpi="0" rotWithShape="1">
            <a:blip r:embed="rId11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66" name="object 46"/>
          <p:cNvSpPr>
            <a:spLocks/>
          </p:cNvSpPr>
          <p:nvPr/>
        </p:nvSpPr>
        <p:spPr bwMode="auto">
          <a:xfrm>
            <a:off x="3205163" y="2254250"/>
            <a:ext cx="798910" cy="395288"/>
          </a:xfrm>
          <a:custGeom>
            <a:avLst/>
            <a:gdLst/>
            <a:ahLst/>
            <a:cxnLst>
              <a:cxn ang="0">
                <a:pos x="0" y="394715"/>
              </a:cxn>
              <a:cxn ang="0">
                <a:pos x="62166" y="391718"/>
              </a:cxn>
              <a:cxn ang="0">
                <a:pos x="121226" y="383419"/>
              </a:cxn>
              <a:cxn ang="0">
                <a:pos x="177541" y="370409"/>
              </a:cxn>
              <a:cxn ang="0">
                <a:pos x="231471" y="353279"/>
              </a:cxn>
              <a:cxn ang="0">
                <a:pos x="283375" y="332617"/>
              </a:cxn>
              <a:cxn ang="0">
                <a:pos x="333615" y="309013"/>
              </a:cxn>
              <a:cxn ang="0">
                <a:pos x="382549" y="283058"/>
              </a:cxn>
              <a:cxn ang="0">
                <a:pos x="430538" y="255341"/>
              </a:cxn>
              <a:cxn ang="0">
                <a:pos x="477941" y="226452"/>
              </a:cxn>
              <a:cxn ang="0">
                <a:pos x="525120" y="196980"/>
              </a:cxn>
              <a:cxn ang="0">
                <a:pos x="572434" y="167516"/>
              </a:cxn>
              <a:cxn ang="0">
                <a:pos x="620244" y="138650"/>
              </a:cxn>
              <a:cxn ang="0">
                <a:pos x="668908" y="110970"/>
              </a:cxn>
              <a:cxn ang="0">
                <a:pos x="718788" y="85068"/>
              </a:cxn>
              <a:cxn ang="0">
                <a:pos x="770243" y="61532"/>
              </a:cxn>
              <a:cxn ang="0">
                <a:pos x="823633" y="40953"/>
              </a:cxn>
              <a:cxn ang="0">
                <a:pos x="879320" y="23921"/>
              </a:cxn>
              <a:cxn ang="0">
                <a:pos x="937661" y="11024"/>
              </a:cxn>
              <a:cxn ang="0">
                <a:pos x="999018" y="2854"/>
              </a:cxn>
              <a:cxn ang="0">
                <a:pos x="1063751" y="0"/>
              </a:cxn>
            </a:cxnLst>
            <a:rect l="0" t="0" r="r" b="b"/>
            <a:pathLst>
              <a:path w="1064260" h="394969">
                <a:moveTo>
                  <a:pt x="0" y="394715"/>
                </a:moveTo>
                <a:lnTo>
                  <a:pt x="62166" y="391718"/>
                </a:lnTo>
                <a:lnTo>
                  <a:pt x="121226" y="383419"/>
                </a:lnTo>
                <a:lnTo>
                  <a:pt x="177541" y="370409"/>
                </a:lnTo>
                <a:lnTo>
                  <a:pt x="231471" y="353279"/>
                </a:lnTo>
                <a:lnTo>
                  <a:pt x="283375" y="332617"/>
                </a:lnTo>
                <a:lnTo>
                  <a:pt x="333615" y="309013"/>
                </a:lnTo>
                <a:lnTo>
                  <a:pt x="382549" y="283058"/>
                </a:lnTo>
                <a:lnTo>
                  <a:pt x="430538" y="255341"/>
                </a:lnTo>
                <a:lnTo>
                  <a:pt x="477941" y="226452"/>
                </a:lnTo>
                <a:lnTo>
                  <a:pt x="525120" y="196980"/>
                </a:lnTo>
                <a:lnTo>
                  <a:pt x="572434" y="167516"/>
                </a:lnTo>
                <a:lnTo>
                  <a:pt x="620244" y="138650"/>
                </a:lnTo>
                <a:lnTo>
                  <a:pt x="668908" y="110970"/>
                </a:lnTo>
                <a:lnTo>
                  <a:pt x="718788" y="85068"/>
                </a:lnTo>
                <a:lnTo>
                  <a:pt x="770243" y="61532"/>
                </a:lnTo>
                <a:lnTo>
                  <a:pt x="823633" y="40953"/>
                </a:lnTo>
                <a:lnTo>
                  <a:pt x="879320" y="23921"/>
                </a:lnTo>
                <a:lnTo>
                  <a:pt x="937661" y="11024"/>
                </a:lnTo>
                <a:lnTo>
                  <a:pt x="999018" y="2854"/>
                </a:lnTo>
                <a:lnTo>
                  <a:pt x="1063751" y="0"/>
                </a:lnTo>
              </a:path>
            </a:pathLst>
          </a:custGeom>
          <a:noFill/>
          <a:ln w="19811">
            <a:solidFill>
              <a:srgbClr val="7A9F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67" name="object 47"/>
          <p:cNvSpPr>
            <a:spLocks/>
          </p:cNvSpPr>
          <p:nvPr/>
        </p:nvSpPr>
        <p:spPr bwMode="auto">
          <a:xfrm>
            <a:off x="4002882" y="2244725"/>
            <a:ext cx="5141119" cy="20638"/>
          </a:xfrm>
          <a:custGeom>
            <a:avLst/>
            <a:gdLst/>
            <a:ahLst/>
            <a:cxnLst>
              <a:cxn ang="0">
                <a:pos x="0" y="19812"/>
              </a:cxn>
              <a:cxn ang="0">
                <a:pos x="6854190" y="19812"/>
              </a:cxn>
              <a:cxn ang="0">
                <a:pos x="6854190" y="0"/>
              </a:cxn>
              <a:cxn ang="0">
                <a:pos x="0" y="0"/>
              </a:cxn>
              <a:cxn ang="0">
                <a:pos x="0" y="19812"/>
              </a:cxn>
            </a:cxnLst>
            <a:rect l="0" t="0" r="r" b="b"/>
            <a:pathLst>
              <a:path w="6854190" h="20319">
                <a:moveTo>
                  <a:pt x="0" y="19812"/>
                </a:moveTo>
                <a:lnTo>
                  <a:pt x="6854190" y="19812"/>
                </a:lnTo>
                <a:lnTo>
                  <a:pt x="6854190" y="0"/>
                </a:lnTo>
                <a:lnTo>
                  <a:pt x="0" y="0"/>
                </a:lnTo>
                <a:lnTo>
                  <a:pt x="0" y="19812"/>
                </a:lnTo>
                <a:close/>
              </a:path>
            </a:pathLst>
          </a:custGeom>
          <a:solidFill>
            <a:srgbClr val="7A9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8" name="object 48"/>
          <p:cNvSpPr txBox="1"/>
          <p:nvPr/>
        </p:nvSpPr>
        <p:spPr>
          <a:xfrm>
            <a:off x="381000" y="5360313"/>
            <a:ext cx="4219575" cy="3631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>
              <a:lnSpc>
                <a:spcPct val="84000"/>
              </a:lnSpc>
            </a:pPr>
            <a:r>
              <a:rPr lang="en-US" sz="2800" b="1" dirty="0" smtClean="0">
                <a:solidFill>
                  <a:schemeClr val="bg1"/>
                </a:solidFill>
              </a:rPr>
              <a:t>5G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</a:rPr>
              <a:t>Usages</a:t>
            </a:r>
            <a:endParaRPr lang="en-US" sz="2800" b="1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591050" y="533400"/>
            <a:ext cx="348615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68275" indent="-168275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600" dirty="0" smtClean="0">
                <a:solidFill>
                  <a:srgbClr val="0070C0"/>
                </a:solidFill>
              </a:rPr>
              <a:t>Wearable </a:t>
            </a:r>
            <a:r>
              <a:rPr lang="en-US" sz="1600" dirty="0" smtClean="0">
                <a:solidFill>
                  <a:srgbClr val="0070C0"/>
                </a:solidFill>
              </a:rPr>
              <a:t>devices with AI (Artificial Intelligence) capabilities</a:t>
            </a:r>
            <a:endParaRPr lang="en-US" sz="1600" dirty="0" smtClean="0">
              <a:solidFill>
                <a:srgbClr val="0070C0"/>
              </a:solidFill>
              <a:latin typeface="Microsoft Sans Serif"/>
              <a:cs typeface="Microsoft Sans Serif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endParaRPr sz="1600">
              <a:solidFill>
                <a:srgbClr val="0070C0"/>
              </a:solidFill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502944" y="3794944"/>
            <a:ext cx="3650456" cy="243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27013">
              <a:lnSpc>
                <a:spcPts val="185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With </a:t>
            </a:r>
            <a:r>
              <a:rPr lang="en-US" sz="1600" dirty="0" smtClean="0">
                <a:solidFill>
                  <a:srgbClr val="0070C0"/>
                </a:solidFill>
              </a:rPr>
              <a:t>6th sense technology</a:t>
            </a:r>
            <a:endParaRPr lang="en-US" sz="1600" dirty="0">
              <a:solidFill>
                <a:srgbClr val="0070C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512468" y="1646287"/>
            <a:ext cx="4326732" cy="487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25425">
              <a:lnSpc>
                <a:spcPts val="185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(</a:t>
            </a:r>
            <a:r>
              <a:rPr lang="en-US" sz="1600" dirty="0" smtClean="0">
                <a:solidFill>
                  <a:srgbClr val="0070C0"/>
                </a:solidFill>
              </a:rPr>
              <a:t>Global) network. Media independent handover</a:t>
            </a:r>
            <a:endParaRPr lang="en-US" sz="1600" dirty="0" smtClean="0">
              <a:solidFill>
                <a:srgbClr val="0070C0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ts val="1850"/>
              </a:lnSpc>
            </a:pPr>
            <a:endParaRPr lang="en-US" sz="1600" dirty="0">
              <a:solidFill>
                <a:srgbClr val="0070C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627019" y="2449514"/>
            <a:ext cx="2516981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4785" indent="-172085" fontAlgn="auto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Font typeface="Arial"/>
              <a:buChar char="•"/>
              <a:tabLst>
                <a:tab pos="185420" algn="l"/>
              </a:tabLst>
              <a:defRPr/>
            </a:pPr>
            <a:r>
              <a:rPr lang="en-US" sz="1050" dirty="0" smtClean="0"/>
              <a:t> 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30784" name="object 64"/>
          <p:cNvSpPr>
            <a:spLocks noChangeArrowheads="1"/>
          </p:cNvSpPr>
          <p:nvPr/>
        </p:nvSpPr>
        <p:spPr bwMode="auto">
          <a:xfrm>
            <a:off x="933451" y="1541464"/>
            <a:ext cx="1974056" cy="2630487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85" name="object 65"/>
          <p:cNvSpPr>
            <a:spLocks noChangeArrowheads="1"/>
          </p:cNvSpPr>
          <p:nvPr/>
        </p:nvSpPr>
        <p:spPr bwMode="auto">
          <a:xfrm>
            <a:off x="1241823" y="1684339"/>
            <a:ext cx="1774031" cy="2365375"/>
          </a:xfrm>
          <a:prstGeom prst="rect">
            <a:avLst/>
          </a:prstGeom>
          <a:blipFill dpi="0" rotWithShape="1">
            <a:blip r:embed="rId1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86" name="object 66"/>
          <p:cNvSpPr>
            <a:spLocks noChangeArrowheads="1"/>
          </p:cNvSpPr>
          <p:nvPr/>
        </p:nvSpPr>
        <p:spPr bwMode="auto">
          <a:xfrm>
            <a:off x="1125141" y="1695451"/>
            <a:ext cx="1741884" cy="2322513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87" name="object 67"/>
          <p:cNvSpPr>
            <a:spLocks noChangeArrowheads="1"/>
          </p:cNvSpPr>
          <p:nvPr/>
        </p:nvSpPr>
        <p:spPr bwMode="auto">
          <a:xfrm>
            <a:off x="1377554" y="1865314"/>
            <a:ext cx="1502569" cy="2003425"/>
          </a:xfrm>
          <a:prstGeom prst="rect">
            <a:avLst/>
          </a:prstGeom>
          <a:blipFill dpi="0" rotWithShape="1">
            <a:blip r:embed="rId1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88" name="object 68"/>
          <p:cNvSpPr>
            <a:spLocks/>
          </p:cNvSpPr>
          <p:nvPr/>
        </p:nvSpPr>
        <p:spPr bwMode="auto">
          <a:xfrm>
            <a:off x="1645444" y="2493963"/>
            <a:ext cx="970360" cy="730250"/>
          </a:xfrm>
          <a:custGeom>
            <a:avLst/>
            <a:gdLst/>
            <a:ahLst/>
            <a:cxnLst>
              <a:cxn ang="0">
                <a:pos x="6102" y="579374"/>
              </a:cxn>
              <a:cxn ang="0">
                <a:pos x="60379" y="671929"/>
              </a:cxn>
              <a:cxn ang="0">
                <a:pos x="268362" y="731230"/>
              </a:cxn>
              <a:cxn ang="0">
                <a:pos x="452813" y="660477"/>
              </a:cxn>
              <a:cxn ang="0">
                <a:pos x="186687" y="601805"/>
              </a:cxn>
              <a:cxn ang="0">
                <a:pos x="84651" y="527011"/>
              </a:cxn>
              <a:cxn ang="0">
                <a:pos x="340075" y="384449"/>
              </a:cxn>
              <a:cxn ang="0">
                <a:pos x="381203" y="547774"/>
              </a:cxn>
              <a:cxn ang="0">
                <a:pos x="491873" y="614408"/>
              </a:cxn>
              <a:cxn ang="0">
                <a:pos x="530455" y="460360"/>
              </a:cxn>
              <a:cxn ang="0">
                <a:pos x="471053" y="11044"/>
              </a:cxn>
              <a:cxn ang="0">
                <a:pos x="31629" y="381772"/>
              </a:cxn>
              <a:cxn ang="0">
                <a:pos x="124855" y="410606"/>
              </a:cxn>
              <a:cxn ang="0">
                <a:pos x="146572" y="408045"/>
              </a:cxn>
              <a:cxn ang="0">
                <a:pos x="268224" y="363358"/>
              </a:cxn>
              <a:cxn ang="0">
                <a:pos x="147072" y="295666"/>
              </a:cxn>
              <a:cxn ang="0">
                <a:pos x="490865" y="121290"/>
              </a:cxn>
              <a:cxn ang="0">
                <a:pos x="490865" y="21864"/>
              </a:cxn>
              <a:cxn ang="0">
                <a:pos x="231528" y="260113"/>
              </a:cxn>
              <a:cxn ang="0">
                <a:pos x="349196" y="259721"/>
              </a:cxn>
              <a:cxn ang="0">
                <a:pos x="817652" y="18287"/>
              </a:cxn>
              <a:cxn ang="0">
                <a:pos x="724264" y="67055"/>
              </a:cxn>
              <a:cxn ang="0">
                <a:pos x="675402" y="106679"/>
              </a:cxn>
              <a:cxn ang="0">
                <a:pos x="634587" y="155447"/>
              </a:cxn>
              <a:cxn ang="0">
                <a:pos x="603708" y="210311"/>
              </a:cxn>
              <a:cxn ang="0">
                <a:pos x="572324" y="332231"/>
              </a:cxn>
              <a:cxn ang="0">
                <a:pos x="598032" y="512063"/>
              </a:cxn>
              <a:cxn ang="0">
                <a:pos x="641754" y="591311"/>
              </a:cxn>
              <a:cxn ang="0">
                <a:pos x="683893" y="637031"/>
              </a:cxn>
              <a:cxn ang="0">
                <a:pos x="734755" y="676655"/>
              </a:cxn>
              <a:cxn ang="0">
                <a:pos x="790479" y="707135"/>
              </a:cxn>
              <a:cxn ang="0">
                <a:pos x="889595" y="731519"/>
              </a:cxn>
              <a:cxn ang="0">
                <a:pos x="1045471" y="713231"/>
              </a:cxn>
              <a:cxn ang="0">
                <a:pos x="1101758" y="685799"/>
              </a:cxn>
              <a:cxn ang="0">
                <a:pos x="1149442" y="643127"/>
              </a:cxn>
              <a:cxn ang="0">
                <a:pos x="918137" y="609599"/>
              </a:cxn>
              <a:cxn ang="0">
                <a:pos x="801336" y="560831"/>
              </a:cxn>
              <a:cxn ang="0">
                <a:pos x="731594" y="469391"/>
              </a:cxn>
              <a:cxn ang="0">
                <a:pos x="714706" y="408431"/>
              </a:cxn>
              <a:cxn ang="0">
                <a:pos x="717483" y="310895"/>
              </a:cxn>
              <a:cxn ang="0">
                <a:pos x="758204" y="219455"/>
              </a:cxn>
              <a:cxn ang="0">
                <a:pos x="881369" y="134111"/>
              </a:cxn>
              <a:cxn ang="0">
                <a:pos x="1177186" y="70103"/>
              </a:cxn>
              <a:cxn ang="0">
                <a:pos x="1098269" y="27431"/>
              </a:cxn>
              <a:cxn ang="0">
                <a:pos x="1164732" y="624839"/>
              </a:cxn>
              <a:cxn ang="0">
                <a:pos x="1180734" y="719327"/>
              </a:cxn>
              <a:cxn ang="0">
                <a:pos x="1288816" y="697991"/>
              </a:cxn>
              <a:cxn ang="0">
                <a:pos x="942990" y="374903"/>
              </a:cxn>
              <a:cxn ang="0">
                <a:pos x="942990" y="463295"/>
              </a:cxn>
              <a:cxn ang="0">
                <a:pos x="1147829" y="493775"/>
              </a:cxn>
              <a:cxn ang="0">
                <a:pos x="1057690" y="582167"/>
              </a:cxn>
              <a:cxn ang="0">
                <a:pos x="1288694" y="380999"/>
              </a:cxn>
              <a:cxn ang="0">
                <a:pos x="976691" y="124967"/>
              </a:cxn>
              <a:cxn ang="0">
                <a:pos x="1037767" y="140207"/>
              </a:cxn>
              <a:cxn ang="0">
                <a:pos x="1113396" y="188975"/>
              </a:cxn>
              <a:cxn ang="0">
                <a:pos x="1162202" y="259079"/>
              </a:cxn>
              <a:cxn ang="0">
                <a:pos x="1288054" y="237743"/>
              </a:cxn>
              <a:cxn ang="0">
                <a:pos x="1287984" y="207263"/>
              </a:cxn>
              <a:cxn ang="0">
                <a:pos x="1257760" y="152399"/>
              </a:cxn>
              <a:cxn ang="0">
                <a:pos x="903512" y="0"/>
              </a:cxn>
            </a:cxnLst>
            <a:rect l="0" t="0" r="r" b="b"/>
            <a:pathLst>
              <a:path w="1294764" h="731519">
                <a:moveTo>
                  <a:pt x="84651" y="527011"/>
                </a:moveTo>
                <a:lnTo>
                  <a:pt x="73149" y="528218"/>
                </a:lnTo>
                <a:lnTo>
                  <a:pt x="61228" y="534812"/>
                </a:lnTo>
                <a:lnTo>
                  <a:pt x="12710" y="574161"/>
                </a:lnTo>
                <a:lnTo>
                  <a:pt x="6102" y="579374"/>
                </a:lnTo>
                <a:lnTo>
                  <a:pt x="2042" y="585348"/>
                </a:lnTo>
                <a:lnTo>
                  <a:pt x="0" y="594218"/>
                </a:lnTo>
                <a:lnTo>
                  <a:pt x="1107" y="604312"/>
                </a:lnTo>
                <a:lnTo>
                  <a:pt x="23528" y="637641"/>
                </a:lnTo>
                <a:lnTo>
                  <a:pt x="60379" y="671929"/>
                </a:lnTo>
                <a:lnTo>
                  <a:pt x="93864" y="693324"/>
                </a:lnTo>
                <a:lnTo>
                  <a:pt x="137339" y="712429"/>
                </a:lnTo>
                <a:lnTo>
                  <a:pt x="183809" y="724381"/>
                </a:lnTo>
                <a:lnTo>
                  <a:pt x="223507" y="729480"/>
                </a:lnTo>
                <a:lnTo>
                  <a:pt x="268362" y="731230"/>
                </a:lnTo>
                <a:lnTo>
                  <a:pt x="281955" y="730453"/>
                </a:lnTo>
                <a:lnTo>
                  <a:pt x="321012" y="725289"/>
                </a:lnTo>
                <a:lnTo>
                  <a:pt x="369286" y="711665"/>
                </a:lnTo>
                <a:lnTo>
                  <a:pt x="413622" y="690018"/>
                </a:lnTo>
                <a:lnTo>
                  <a:pt x="452813" y="660477"/>
                </a:lnTo>
                <a:lnTo>
                  <a:pt x="478733" y="632427"/>
                </a:lnTo>
                <a:lnTo>
                  <a:pt x="491873" y="614408"/>
                </a:lnTo>
                <a:lnTo>
                  <a:pt x="248269" y="614408"/>
                </a:lnTo>
                <a:lnTo>
                  <a:pt x="235325" y="613580"/>
                </a:lnTo>
                <a:lnTo>
                  <a:pt x="186687" y="601805"/>
                </a:lnTo>
                <a:lnTo>
                  <a:pt x="152741" y="583166"/>
                </a:lnTo>
                <a:lnTo>
                  <a:pt x="114598" y="549098"/>
                </a:lnTo>
                <a:lnTo>
                  <a:pt x="100852" y="532892"/>
                </a:lnTo>
                <a:lnTo>
                  <a:pt x="94494" y="529082"/>
                </a:lnTo>
                <a:lnTo>
                  <a:pt x="84651" y="527011"/>
                </a:lnTo>
                <a:close/>
              </a:path>
              <a:path w="1294764" h="731519">
                <a:moveTo>
                  <a:pt x="499824" y="363358"/>
                </a:moveTo>
                <a:lnTo>
                  <a:pt x="268224" y="363358"/>
                </a:lnTo>
                <a:lnTo>
                  <a:pt x="280905" y="364284"/>
                </a:lnTo>
                <a:lnTo>
                  <a:pt x="293221" y="366173"/>
                </a:lnTo>
                <a:lnTo>
                  <a:pt x="340075" y="384449"/>
                </a:lnTo>
                <a:lnTo>
                  <a:pt x="370653" y="409043"/>
                </a:lnTo>
                <a:lnTo>
                  <a:pt x="391596" y="452331"/>
                </a:lnTo>
                <a:lnTo>
                  <a:pt x="396643" y="498695"/>
                </a:lnTo>
                <a:lnTo>
                  <a:pt x="394637" y="511917"/>
                </a:lnTo>
                <a:lnTo>
                  <a:pt x="381203" y="547774"/>
                </a:lnTo>
                <a:lnTo>
                  <a:pt x="356650" y="577940"/>
                </a:lnTo>
                <a:lnTo>
                  <a:pt x="316629" y="602657"/>
                </a:lnTo>
                <a:lnTo>
                  <a:pt x="278451" y="612275"/>
                </a:lnTo>
                <a:lnTo>
                  <a:pt x="248269" y="614408"/>
                </a:lnTo>
                <a:lnTo>
                  <a:pt x="491873" y="614408"/>
                </a:lnTo>
                <a:lnTo>
                  <a:pt x="512720" y="576491"/>
                </a:lnTo>
                <a:lnTo>
                  <a:pt x="526605" y="528948"/>
                </a:lnTo>
                <a:lnTo>
                  <a:pt x="530977" y="488153"/>
                </a:lnTo>
                <a:lnTo>
                  <a:pt x="531275" y="473351"/>
                </a:lnTo>
                <a:lnTo>
                  <a:pt x="530455" y="460360"/>
                </a:lnTo>
                <a:lnTo>
                  <a:pt x="520908" y="410972"/>
                </a:lnTo>
                <a:lnTo>
                  <a:pt x="506499" y="375615"/>
                </a:lnTo>
                <a:lnTo>
                  <a:pt x="500186" y="363952"/>
                </a:lnTo>
                <a:lnTo>
                  <a:pt x="499824" y="363358"/>
                </a:lnTo>
                <a:close/>
              </a:path>
              <a:path w="1294764" h="731519">
                <a:moveTo>
                  <a:pt x="471053" y="11044"/>
                </a:moveTo>
                <a:lnTo>
                  <a:pt x="77349" y="11044"/>
                </a:lnTo>
                <a:lnTo>
                  <a:pt x="71253" y="11318"/>
                </a:lnTo>
                <a:lnTo>
                  <a:pt x="30867" y="372231"/>
                </a:lnTo>
                <a:lnTo>
                  <a:pt x="30486" y="377322"/>
                </a:lnTo>
                <a:lnTo>
                  <a:pt x="31629" y="381772"/>
                </a:lnTo>
                <a:lnTo>
                  <a:pt x="34427" y="385460"/>
                </a:lnTo>
                <a:lnTo>
                  <a:pt x="37225" y="389270"/>
                </a:lnTo>
                <a:lnTo>
                  <a:pt x="41535" y="391922"/>
                </a:lnTo>
                <a:lnTo>
                  <a:pt x="47131" y="393446"/>
                </a:lnTo>
                <a:lnTo>
                  <a:pt x="124855" y="410606"/>
                </a:lnTo>
                <a:lnTo>
                  <a:pt x="129296" y="411734"/>
                </a:lnTo>
                <a:lnTo>
                  <a:pt x="133737" y="411855"/>
                </a:lnTo>
                <a:lnTo>
                  <a:pt x="137928" y="410972"/>
                </a:lnTo>
                <a:lnTo>
                  <a:pt x="142250" y="410210"/>
                </a:lnTo>
                <a:lnTo>
                  <a:pt x="146572" y="408045"/>
                </a:lnTo>
                <a:lnTo>
                  <a:pt x="157764" y="399125"/>
                </a:lnTo>
                <a:lnTo>
                  <a:pt x="166778" y="392822"/>
                </a:lnTo>
                <a:lnTo>
                  <a:pt x="204208" y="373576"/>
                </a:lnTo>
                <a:lnTo>
                  <a:pt x="252886" y="363880"/>
                </a:lnTo>
                <a:lnTo>
                  <a:pt x="268224" y="363358"/>
                </a:lnTo>
                <a:lnTo>
                  <a:pt x="499824" y="363358"/>
                </a:lnTo>
                <a:lnTo>
                  <a:pt x="493079" y="352291"/>
                </a:lnTo>
                <a:lnTo>
                  <a:pt x="460552" y="315265"/>
                </a:lnTo>
                <a:lnTo>
                  <a:pt x="435146" y="295666"/>
                </a:lnTo>
                <a:lnTo>
                  <a:pt x="147072" y="295666"/>
                </a:lnTo>
                <a:lnTo>
                  <a:pt x="160157" y="132080"/>
                </a:lnTo>
                <a:lnTo>
                  <a:pt x="471053" y="132080"/>
                </a:lnTo>
                <a:lnTo>
                  <a:pt x="477280" y="131958"/>
                </a:lnTo>
                <a:lnTo>
                  <a:pt x="482483" y="129672"/>
                </a:lnTo>
                <a:lnTo>
                  <a:pt x="490865" y="121290"/>
                </a:lnTo>
                <a:lnTo>
                  <a:pt x="493020" y="116078"/>
                </a:lnTo>
                <a:lnTo>
                  <a:pt x="493282" y="109860"/>
                </a:lnTo>
                <a:lnTo>
                  <a:pt x="493282" y="33294"/>
                </a:lnTo>
                <a:lnTo>
                  <a:pt x="493020" y="27046"/>
                </a:lnTo>
                <a:lnTo>
                  <a:pt x="490865" y="21864"/>
                </a:lnTo>
                <a:lnTo>
                  <a:pt x="482483" y="13482"/>
                </a:lnTo>
                <a:lnTo>
                  <a:pt x="477280" y="11318"/>
                </a:lnTo>
                <a:lnTo>
                  <a:pt x="471053" y="11044"/>
                </a:lnTo>
                <a:close/>
              </a:path>
              <a:path w="1294764" h="731519">
                <a:moveTo>
                  <a:pt x="279887" y="253510"/>
                </a:moveTo>
                <a:lnTo>
                  <a:pt x="231528" y="260113"/>
                </a:lnTo>
                <a:lnTo>
                  <a:pt x="191761" y="271992"/>
                </a:lnTo>
                <a:lnTo>
                  <a:pt x="147072" y="295666"/>
                </a:lnTo>
                <a:lnTo>
                  <a:pt x="435146" y="295666"/>
                </a:lnTo>
                <a:lnTo>
                  <a:pt x="394809" y="273562"/>
                </a:lnTo>
                <a:lnTo>
                  <a:pt x="349196" y="259721"/>
                </a:lnTo>
                <a:lnTo>
                  <a:pt x="309664" y="254507"/>
                </a:lnTo>
                <a:lnTo>
                  <a:pt x="279887" y="253510"/>
                </a:lnTo>
                <a:close/>
              </a:path>
              <a:path w="1294764" h="731519">
                <a:moveTo>
                  <a:pt x="1012298" y="3047"/>
                </a:moveTo>
                <a:lnTo>
                  <a:pt x="878510" y="3047"/>
                </a:lnTo>
                <a:lnTo>
                  <a:pt x="817652" y="18287"/>
                </a:lnTo>
                <a:lnTo>
                  <a:pt x="805670" y="24383"/>
                </a:lnTo>
                <a:lnTo>
                  <a:pt x="793725" y="27431"/>
                </a:lnTo>
                <a:lnTo>
                  <a:pt x="746076" y="51815"/>
                </a:lnTo>
                <a:lnTo>
                  <a:pt x="735008" y="57911"/>
                </a:lnTo>
                <a:lnTo>
                  <a:pt x="724264" y="67055"/>
                </a:lnTo>
                <a:lnTo>
                  <a:pt x="713845" y="73151"/>
                </a:lnTo>
                <a:lnTo>
                  <a:pt x="703749" y="82295"/>
                </a:lnTo>
                <a:lnTo>
                  <a:pt x="693978" y="91439"/>
                </a:lnTo>
                <a:lnTo>
                  <a:pt x="684529" y="97535"/>
                </a:lnTo>
                <a:lnTo>
                  <a:pt x="675402" y="106679"/>
                </a:lnTo>
                <a:lnTo>
                  <a:pt x="666598" y="115823"/>
                </a:lnTo>
                <a:lnTo>
                  <a:pt x="658114" y="124967"/>
                </a:lnTo>
                <a:lnTo>
                  <a:pt x="649952" y="137159"/>
                </a:lnTo>
                <a:lnTo>
                  <a:pt x="642109" y="146303"/>
                </a:lnTo>
                <a:lnTo>
                  <a:pt x="634587" y="155447"/>
                </a:lnTo>
                <a:lnTo>
                  <a:pt x="627383" y="167639"/>
                </a:lnTo>
                <a:lnTo>
                  <a:pt x="620498" y="176783"/>
                </a:lnTo>
                <a:lnTo>
                  <a:pt x="614524" y="188975"/>
                </a:lnTo>
                <a:lnTo>
                  <a:pt x="608927" y="198119"/>
                </a:lnTo>
                <a:lnTo>
                  <a:pt x="603708" y="210311"/>
                </a:lnTo>
                <a:lnTo>
                  <a:pt x="598868" y="222503"/>
                </a:lnTo>
                <a:lnTo>
                  <a:pt x="594405" y="231647"/>
                </a:lnTo>
                <a:lnTo>
                  <a:pt x="590321" y="243839"/>
                </a:lnTo>
                <a:lnTo>
                  <a:pt x="577766" y="292607"/>
                </a:lnTo>
                <a:lnTo>
                  <a:pt x="572324" y="332231"/>
                </a:lnTo>
                <a:lnTo>
                  <a:pt x="570290" y="374903"/>
                </a:lnTo>
                <a:lnTo>
                  <a:pt x="570858" y="387095"/>
                </a:lnTo>
                <a:lnTo>
                  <a:pt x="574838" y="426719"/>
                </a:lnTo>
                <a:lnTo>
                  <a:pt x="585639" y="475487"/>
                </a:lnTo>
                <a:lnTo>
                  <a:pt x="598032" y="512063"/>
                </a:lnTo>
                <a:lnTo>
                  <a:pt x="614250" y="548639"/>
                </a:lnTo>
                <a:lnTo>
                  <a:pt x="620529" y="557783"/>
                </a:lnTo>
                <a:lnTo>
                  <a:pt x="627272" y="569975"/>
                </a:lnTo>
                <a:lnTo>
                  <a:pt x="634346" y="579119"/>
                </a:lnTo>
                <a:lnTo>
                  <a:pt x="641754" y="591311"/>
                </a:lnTo>
                <a:lnTo>
                  <a:pt x="649499" y="600455"/>
                </a:lnTo>
                <a:lnTo>
                  <a:pt x="657583" y="609599"/>
                </a:lnTo>
                <a:lnTo>
                  <a:pt x="666008" y="621791"/>
                </a:lnTo>
                <a:lnTo>
                  <a:pt x="674778" y="630935"/>
                </a:lnTo>
                <a:lnTo>
                  <a:pt x="683893" y="637031"/>
                </a:lnTo>
                <a:lnTo>
                  <a:pt x="693358" y="646175"/>
                </a:lnTo>
                <a:lnTo>
                  <a:pt x="703174" y="655319"/>
                </a:lnTo>
                <a:lnTo>
                  <a:pt x="713344" y="664463"/>
                </a:lnTo>
                <a:lnTo>
                  <a:pt x="723870" y="670559"/>
                </a:lnTo>
                <a:lnTo>
                  <a:pt x="734755" y="676655"/>
                </a:lnTo>
                <a:lnTo>
                  <a:pt x="746001" y="685799"/>
                </a:lnTo>
                <a:lnTo>
                  <a:pt x="756811" y="691895"/>
                </a:lnTo>
                <a:lnTo>
                  <a:pt x="767827" y="697991"/>
                </a:lnTo>
                <a:lnTo>
                  <a:pt x="779049" y="701039"/>
                </a:lnTo>
                <a:lnTo>
                  <a:pt x="790479" y="707135"/>
                </a:lnTo>
                <a:lnTo>
                  <a:pt x="802119" y="710183"/>
                </a:lnTo>
                <a:lnTo>
                  <a:pt x="813970" y="716279"/>
                </a:lnTo>
                <a:lnTo>
                  <a:pt x="863517" y="728471"/>
                </a:lnTo>
                <a:lnTo>
                  <a:pt x="876446" y="728471"/>
                </a:lnTo>
                <a:lnTo>
                  <a:pt x="889595" y="731519"/>
                </a:lnTo>
                <a:lnTo>
                  <a:pt x="971704" y="731519"/>
                </a:lnTo>
                <a:lnTo>
                  <a:pt x="997487" y="725423"/>
                </a:lnTo>
                <a:lnTo>
                  <a:pt x="1009903" y="725423"/>
                </a:lnTo>
                <a:lnTo>
                  <a:pt x="1033877" y="719327"/>
                </a:lnTo>
                <a:lnTo>
                  <a:pt x="1045471" y="713231"/>
                </a:lnTo>
                <a:lnTo>
                  <a:pt x="1056827" y="710183"/>
                </a:lnTo>
                <a:lnTo>
                  <a:pt x="1067965" y="704087"/>
                </a:lnTo>
                <a:lnTo>
                  <a:pt x="1078902" y="697991"/>
                </a:lnTo>
                <a:lnTo>
                  <a:pt x="1090600" y="691895"/>
                </a:lnTo>
                <a:lnTo>
                  <a:pt x="1101758" y="685799"/>
                </a:lnTo>
                <a:lnTo>
                  <a:pt x="1112376" y="676655"/>
                </a:lnTo>
                <a:lnTo>
                  <a:pt x="1122453" y="670559"/>
                </a:lnTo>
                <a:lnTo>
                  <a:pt x="1131990" y="661415"/>
                </a:lnTo>
                <a:lnTo>
                  <a:pt x="1140986" y="652271"/>
                </a:lnTo>
                <a:lnTo>
                  <a:pt x="1149442" y="643127"/>
                </a:lnTo>
                <a:lnTo>
                  <a:pt x="1157357" y="633983"/>
                </a:lnTo>
                <a:lnTo>
                  <a:pt x="1164732" y="624839"/>
                </a:lnTo>
                <a:lnTo>
                  <a:pt x="1288816" y="624839"/>
                </a:lnTo>
                <a:lnTo>
                  <a:pt x="1288816" y="609599"/>
                </a:lnTo>
                <a:lnTo>
                  <a:pt x="918137" y="609599"/>
                </a:lnTo>
                <a:lnTo>
                  <a:pt x="880302" y="600455"/>
                </a:lnTo>
                <a:lnTo>
                  <a:pt x="868274" y="597407"/>
                </a:lnTo>
                <a:lnTo>
                  <a:pt x="856516" y="591311"/>
                </a:lnTo>
                <a:lnTo>
                  <a:pt x="845016" y="588263"/>
                </a:lnTo>
                <a:lnTo>
                  <a:pt x="801336" y="560831"/>
                </a:lnTo>
                <a:lnTo>
                  <a:pt x="770653" y="533399"/>
                </a:lnTo>
                <a:lnTo>
                  <a:pt x="748563" y="502919"/>
                </a:lnTo>
                <a:lnTo>
                  <a:pt x="742337" y="493775"/>
                </a:lnTo>
                <a:lnTo>
                  <a:pt x="736681" y="481583"/>
                </a:lnTo>
                <a:lnTo>
                  <a:pt x="731594" y="469391"/>
                </a:lnTo>
                <a:lnTo>
                  <a:pt x="727077" y="460247"/>
                </a:lnTo>
                <a:lnTo>
                  <a:pt x="723129" y="448055"/>
                </a:lnTo>
                <a:lnTo>
                  <a:pt x="719751" y="432815"/>
                </a:lnTo>
                <a:lnTo>
                  <a:pt x="716944" y="420623"/>
                </a:lnTo>
                <a:lnTo>
                  <a:pt x="714706" y="408431"/>
                </a:lnTo>
                <a:lnTo>
                  <a:pt x="713039" y="393191"/>
                </a:lnTo>
                <a:lnTo>
                  <a:pt x="711943" y="377951"/>
                </a:lnTo>
                <a:lnTo>
                  <a:pt x="711417" y="365759"/>
                </a:lnTo>
                <a:lnTo>
                  <a:pt x="712098" y="350519"/>
                </a:lnTo>
                <a:lnTo>
                  <a:pt x="717483" y="310895"/>
                </a:lnTo>
                <a:lnTo>
                  <a:pt x="732855" y="265175"/>
                </a:lnTo>
                <a:lnTo>
                  <a:pt x="738231" y="252983"/>
                </a:lnTo>
                <a:lnTo>
                  <a:pt x="744241" y="240791"/>
                </a:lnTo>
                <a:lnTo>
                  <a:pt x="750895" y="231647"/>
                </a:lnTo>
                <a:lnTo>
                  <a:pt x="758204" y="219455"/>
                </a:lnTo>
                <a:lnTo>
                  <a:pt x="766178" y="210311"/>
                </a:lnTo>
                <a:lnTo>
                  <a:pt x="774828" y="198119"/>
                </a:lnTo>
                <a:lnTo>
                  <a:pt x="793411" y="179831"/>
                </a:lnTo>
                <a:lnTo>
                  <a:pt x="834154" y="152399"/>
                </a:lnTo>
                <a:lnTo>
                  <a:pt x="881369" y="134111"/>
                </a:lnTo>
                <a:lnTo>
                  <a:pt x="921398" y="124967"/>
                </a:lnTo>
                <a:lnTo>
                  <a:pt x="1237458" y="124967"/>
                </a:lnTo>
                <a:lnTo>
                  <a:pt x="1234763" y="121919"/>
                </a:lnTo>
                <a:lnTo>
                  <a:pt x="1207952" y="94487"/>
                </a:lnTo>
                <a:lnTo>
                  <a:pt x="1177186" y="70103"/>
                </a:lnTo>
                <a:lnTo>
                  <a:pt x="1166028" y="60959"/>
                </a:lnTo>
                <a:lnTo>
                  <a:pt x="1154411" y="54863"/>
                </a:lnTo>
                <a:lnTo>
                  <a:pt x="1132481" y="42671"/>
                </a:lnTo>
                <a:lnTo>
                  <a:pt x="1109849" y="30479"/>
                </a:lnTo>
                <a:lnTo>
                  <a:pt x="1098269" y="27431"/>
                </a:lnTo>
                <a:lnTo>
                  <a:pt x="1086513" y="21335"/>
                </a:lnTo>
                <a:lnTo>
                  <a:pt x="1025105" y="6095"/>
                </a:lnTo>
                <a:lnTo>
                  <a:pt x="1012298" y="3047"/>
                </a:lnTo>
                <a:close/>
              </a:path>
              <a:path w="1294764" h="731519">
                <a:moveTo>
                  <a:pt x="1288816" y="624839"/>
                </a:moveTo>
                <a:lnTo>
                  <a:pt x="1164732" y="624839"/>
                </a:lnTo>
                <a:lnTo>
                  <a:pt x="1164732" y="697991"/>
                </a:lnTo>
                <a:lnTo>
                  <a:pt x="1164976" y="704087"/>
                </a:lnTo>
                <a:lnTo>
                  <a:pt x="1167140" y="707135"/>
                </a:lnTo>
                <a:lnTo>
                  <a:pt x="1175522" y="716279"/>
                </a:lnTo>
                <a:lnTo>
                  <a:pt x="1180734" y="719327"/>
                </a:lnTo>
                <a:lnTo>
                  <a:pt x="1272814" y="719327"/>
                </a:lnTo>
                <a:lnTo>
                  <a:pt x="1278148" y="716279"/>
                </a:lnTo>
                <a:lnTo>
                  <a:pt x="1286530" y="707135"/>
                </a:lnTo>
                <a:lnTo>
                  <a:pt x="1288694" y="704087"/>
                </a:lnTo>
                <a:lnTo>
                  <a:pt x="1288816" y="697991"/>
                </a:lnTo>
                <a:lnTo>
                  <a:pt x="1288816" y="624839"/>
                </a:lnTo>
                <a:close/>
              </a:path>
              <a:path w="1294764" h="731519">
                <a:moveTo>
                  <a:pt x="1272814" y="365759"/>
                </a:moveTo>
                <a:lnTo>
                  <a:pt x="956584" y="365759"/>
                </a:lnTo>
                <a:lnTo>
                  <a:pt x="951372" y="368807"/>
                </a:lnTo>
                <a:lnTo>
                  <a:pt x="942990" y="374903"/>
                </a:lnTo>
                <a:lnTo>
                  <a:pt x="940704" y="380999"/>
                </a:lnTo>
                <a:lnTo>
                  <a:pt x="940582" y="387095"/>
                </a:lnTo>
                <a:lnTo>
                  <a:pt x="940582" y="454151"/>
                </a:lnTo>
                <a:lnTo>
                  <a:pt x="940704" y="460247"/>
                </a:lnTo>
                <a:lnTo>
                  <a:pt x="942990" y="463295"/>
                </a:lnTo>
                <a:lnTo>
                  <a:pt x="951372" y="472439"/>
                </a:lnTo>
                <a:lnTo>
                  <a:pt x="956584" y="475487"/>
                </a:lnTo>
                <a:lnTo>
                  <a:pt x="962802" y="475487"/>
                </a:lnTo>
                <a:lnTo>
                  <a:pt x="1153397" y="481583"/>
                </a:lnTo>
                <a:lnTo>
                  <a:pt x="1147829" y="493775"/>
                </a:lnTo>
                <a:lnTo>
                  <a:pt x="1141704" y="502919"/>
                </a:lnTo>
                <a:lnTo>
                  <a:pt x="1134986" y="515111"/>
                </a:lnTo>
                <a:lnTo>
                  <a:pt x="1101456" y="551687"/>
                </a:lnTo>
                <a:lnTo>
                  <a:pt x="1068301" y="576071"/>
                </a:lnTo>
                <a:lnTo>
                  <a:pt x="1057690" y="582167"/>
                </a:lnTo>
                <a:lnTo>
                  <a:pt x="999156" y="603503"/>
                </a:lnTo>
                <a:lnTo>
                  <a:pt x="972934" y="609599"/>
                </a:lnTo>
                <a:lnTo>
                  <a:pt x="1288816" y="609599"/>
                </a:lnTo>
                <a:lnTo>
                  <a:pt x="1288816" y="387095"/>
                </a:lnTo>
                <a:lnTo>
                  <a:pt x="1288694" y="380999"/>
                </a:lnTo>
                <a:lnTo>
                  <a:pt x="1286530" y="374903"/>
                </a:lnTo>
                <a:lnTo>
                  <a:pt x="1278148" y="368807"/>
                </a:lnTo>
                <a:lnTo>
                  <a:pt x="1272814" y="365759"/>
                </a:lnTo>
                <a:close/>
              </a:path>
              <a:path w="1294764" h="731519">
                <a:moveTo>
                  <a:pt x="1237458" y="124967"/>
                </a:moveTo>
                <a:lnTo>
                  <a:pt x="976691" y="124967"/>
                </a:lnTo>
                <a:lnTo>
                  <a:pt x="989367" y="128015"/>
                </a:lnTo>
                <a:lnTo>
                  <a:pt x="1001781" y="128015"/>
                </a:lnTo>
                <a:lnTo>
                  <a:pt x="1013965" y="131063"/>
                </a:lnTo>
                <a:lnTo>
                  <a:pt x="1025950" y="137159"/>
                </a:lnTo>
                <a:lnTo>
                  <a:pt x="1037767" y="140207"/>
                </a:lnTo>
                <a:lnTo>
                  <a:pt x="1049449" y="146303"/>
                </a:lnTo>
                <a:lnTo>
                  <a:pt x="1061027" y="149351"/>
                </a:lnTo>
                <a:lnTo>
                  <a:pt x="1072532" y="158495"/>
                </a:lnTo>
                <a:lnTo>
                  <a:pt x="1083996" y="164591"/>
                </a:lnTo>
                <a:lnTo>
                  <a:pt x="1113396" y="188975"/>
                </a:lnTo>
                <a:lnTo>
                  <a:pt x="1145629" y="228599"/>
                </a:lnTo>
                <a:lnTo>
                  <a:pt x="1152442" y="237743"/>
                </a:lnTo>
                <a:lnTo>
                  <a:pt x="1158758" y="249935"/>
                </a:lnTo>
                <a:lnTo>
                  <a:pt x="1160038" y="256031"/>
                </a:lnTo>
                <a:lnTo>
                  <a:pt x="1162202" y="259079"/>
                </a:lnTo>
                <a:lnTo>
                  <a:pt x="1165250" y="262127"/>
                </a:lnTo>
                <a:lnTo>
                  <a:pt x="1168420" y="265175"/>
                </a:lnTo>
                <a:lnTo>
                  <a:pt x="1180856" y="265175"/>
                </a:lnTo>
                <a:lnTo>
                  <a:pt x="1280800" y="240791"/>
                </a:lnTo>
                <a:lnTo>
                  <a:pt x="1288054" y="237743"/>
                </a:lnTo>
                <a:lnTo>
                  <a:pt x="1292108" y="234695"/>
                </a:lnTo>
                <a:lnTo>
                  <a:pt x="1293114" y="228599"/>
                </a:lnTo>
                <a:lnTo>
                  <a:pt x="1294150" y="225551"/>
                </a:lnTo>
                <a:lnTo>
                  <a:pt x="1293632" y="222503"/>
                </a:lnTo>
                <a:lnTo>
                  <a:pt x="1287984" y="207263"/>
                </a:lnTo>
                <a:lnTo>
                  <a:pt x="1282726" y="195071"/>
                </a:lnTo>
                <a:lnTo>
                  <a:pt x="1277079" y="185927"/>
                </a:lnTo>
                <a:lnTo>
                  <a:pt x="1271039" y="173735"/>
                </a:lnTo>
                <a:lnTo>
                  <a:pt x="1264601" y="161543"/>
                </a:lnTo>
                <a:lnTo>
                  <a:pt x="1257760" y="152399"/>
                </a:lnTo>
                <a:lnTo>
                  <a:pt x="1250510" y="140207"/>
                </a:lnTo>
                <a:lnTo>
                  <a:pt x="1242846" y="131063"/>
                </a:lnTo>
                <a:lnTo>
                  <a:pt x="1237458" y="124967"/>
                </a:lnTo>
                <a:close/>
              </a:path>
              <a:path w="1294764" h="731519">
                <a:moveTo>
                  <a:pt x="986159" y="0"/>
                </a:moveTo>
                <a:lnTo>
                  <a:pt x="903512" y="0"/>
                </a:lnTo>
                <a:lnTo>
                  <a:pt x="890952" y="3047"/>
                </a:lnTo>
                <a:lnTo>
                  <a:pt x="999316" y="3047"/>
                </a:lnTo>
                <a:lnTo>
                  <a:pt x="986159" y="0"/>
                </a:lnTo>
                <a:close/>
              </a:path>
            </a:pathLst>
          </a:custGeom>
          <a:solidFill>
            <a:srgbClr val="2852D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5" name="object 75"/>
          <p:cNvSpPr txBox="1"/>
          <p:nvPr/>
        </p:nvSpPr>
        <p:spPr>
          <a:xfrm>
            <a:off x="4510087" y="2636887"/>
            <a:ext cx="4176713" cy="487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27013">
              <a:lnSpc>
                <a:spcPts val="185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Radio </a:t>
            </a:r>
            <a:r>
              <a:rPr lang="en-US" sz="1600" dirty="0" smtClean="0">
                <a:solidFill>
                  <a:srgbClr val="0070C0"/>
                </a:solidFill>
              </a:rPr>
              <a:t>resource management. VOIP (Voice over IP) enabled devices</a:t>
            </a:r>
            <a:endParaRPr lang="en-US" sz="1600" dirty="0">
              <a:solidFill>
                <a:srgbClr val="0070C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050E1-68D7-49BC-8A98-C8B81C73FF72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8" name="object 33"/>
          <p:cNvSpPr>
            <a:spLocks noChangeArrowheads="1"/>
          </p:cNvSpPr>
          <p:nvPr/>
        </p:nvSpPr>
        <p:spPr bwMode="auto">
          <a:xfrm>
            <a:off x="3886200" y="381000"/>
            <a:ext cx="545048" cy="731838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9" name="object 34"/>
          <p:cNvSpPr>
            <a:spLocks noChangeArrowheads="1"/>
          </p:cNvSpPr>
          <p:nvPr/>
        </p:nvSpPr>
        <p:spPr bwMode="auto">
          <a:xfrm>
            <a:off x="3903218" y="1295400"/>
            <a:ext cx="592582" cy="769938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0" name="object 31"/>
          <p:cNvSpPr>
            <a:spLocks noChangeArrowheads="1"/>
          </p:cNvSpPr>
          <p:nvPr/>
        </p:nvSpPr>
        <p:spPr bwMode="auto">
          <a:xfrm>
            <a:off x="3965012" y="2438400"/>
            <a:ext cx="530788" cy="804862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1" name="Picture 2" descr="Image result for robot"/>
          <p:cNvPicPr>
            <a:picLocks noChangeAspect="1" noChangeArrowheads="1"/>
          </p:cNvPicPr>
          <p:nvPr/>
        </p:nvPicPr>
        <p:blipFill>
          <a:blip r:embed="rId19" cstate="print"/>
          <a:srcRect l="22738" t="892" r="20833"/>
          <a:stretch>
            <a:fillRect/>
          </a:stretch>
        </p:blipFill>
        <p:spPr bwMode="auto">
          <a:xfrm>
            <a:off x="3962400" y="3645832"/>
            <a:ext cx="381000" cy="621368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</p:pic>
      <p:sp>
        <p:nvSpPr>
          <p:cNvPr id="82" name="TextBox 81"/>
          <p:cNvSpPr txBox="1"/>
          <p:nvPr/>
        </p:nvSpPr>
        <p:spPr>
          <a:xfrm>
            <a:off x="3843171" y="4204156"/>
            <a:ext cx="8050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aliexpress.com</a:t>
            </a:r>
            <a:endParaRPr lang="en-US" sz="800" dirty="0"/>
          </a:p>
        </p:txBody>
      </p:sp>
      <p:sp>
        <p:nvSpPr>
          <p:cNvPr id="83" name="object 51"/>
          <p:cNvSpPr txBox="1"/>
          <p:nvPr/>
        </p:nvSpPr>
        <p:spPr>
          <a:xfrm>
            <a:off x="4495800" y="4633144"/>
            <a:ext cx="3650456" cy="487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27013">
              <a:lnSpc>
                <a:spcPts val="185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Remote surgery</a:t>
            </a:r>
            <a:endParaRPr lang="en-US" sz="1600" dirty="0" smtClean="0">
              <a:solidFill>
                <a:srgbClr val="0070C0"/>
              </a:solidFill>
            </a:endParaRPr>
          </a:p>
          <a:p>
            <a:pPr marL="285750" indent="-227013">
              <a:lnSpc>
                <a:spcPts val="1850"/>
              </a:lnSpc>
              <a:buFont typeface="Arial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100354" name="Picture 2" descr="Image result for remote surgery icon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962400" y="4572000"/>
            <a:ext cx="3810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</p:pic>
      <p:sp>
        <p:nvSpPr>
          <p:cNvPr id="100356" name="AutoShape 4" descr="Image result for remote surgery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Date Placeholder 8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DEA5E999-B569-480A-98B4-79889B7D5026}" type="datetime3">
              <a:rPr lang="en-US" smtClean="0"/>
              <a:t>21 February 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050E1-68D7-49BC-8A98-C8B81C73FF7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124200" y="533400"/>
            <a:ext cx="381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Impact of 5G</a:t>
            </a:r>
            <a:endParaRPr lang="en-US" sz="2800" b="1" dirty="0"/>
          </a:p>
        </p:txBody>
      </p:sp>
      <p:sp>
        <p:nvSpPr>
          <p:cNvPr id="148" name="object 3"/>
          <p:cNvSpPr txBox="1"/>
          <p:nvPr/>
        </p:nvSpPr>
        <p:spPr>
          <a:xfrm>
            <a:off x="0" y="5334001"/>
            <a:ext cx="91440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/>
            <a:r>
              <a:rPr lang="en-US" sz="800">
                <a:solidFill>
                  <a:srgbClr val="8397B8"/>
                </a:solidFill>
                <a:latin typeface="Microsoft Sans Serif" pitchFamily="34" charset="0"/>
                <a:cs typeface="Microsoft Sans Serif" pitchFamily="34" charset="0"/>
              </a:rPr>
              <a:t>27</a:t>
            </a:r>
            <a:endParaRPr lang="en-US" sz="80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49" name="object 6"/>
          <p:cNvSpPr>
            <a:spLocks/>
          </p:cNvSpPr>
          <p:nvPr/>
        </p:nvSpPr>
        <p:spPr bwMode="auto">
          <a:xfrm>
            <a:off x="0" y="5334001"/>
            <a:ext cx="9144000" cy="1544637"/>
          </a:xfrm>
          <a:custGeom>
            <a:avLst/>
            <a:gdLst/>
            <a:ahLst/>
            <a:cxnLst>
              <a:cxn ang="0">
                <a:pos x="0" y="1545335"/>
              </a:cxn>
              <a:cxn ang="0">
                <a:pos x="12192000" y="1545335"/>
              </a:cxn>
              <a:cxn ang="0">
                <a:pos x="12192000" y="0"/>
              </a:cxn>
              <a:cxn ang="0">
                <a:pos x="0" y="0"/>
              </a:cxn>
              <a:cxn ang="0">
                <a:pos x="0" y="1545335"/>
              </a:cxn>
            </a:cxnLst>
            <a:rect l="0" t="0" r="r" b="b"/>
            <a:pathLst>
              <a:path w="12192000" h="1545590">
                <a:moveTo>
                  <a:pt x="0" y="1545335"/>
                </a:moveTo>
                <a:lnTo>
                  <a:pt x="12192000" y="1545335"/>
                </a:lnTo>
                <a:lnTo>
                  <a:pt x="12192000" y="0"/>
                </a:lnTo>
                <a:lnTo>
                  <a:pt x="0" y="0"/>
                </a:lnTo>
                <a:lnTo>
                  <a:pt x="0" y="1545335"/>
                </a:lnTo>
              </a:path>
            </a:pathLst>
          </a:custGeom>
          <a:solidFill>
            <a:srgbClr val="39A2B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0" name="object 7"/>
          <p:cNvSpPr>
            <a:spLocks noChangeArrowheads="1"/>
          </p:cNvSpPr>
          <p:nvPr/>
        </p:nvSpPr>
        <p:spPr bwMode="auto">
          <a:xfrm>
            <a:off x="0" y="5334000"/>
            <a:ext cx="9144000" cy="493712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7" name="Slide Number Placeholder 76"/>
          <p:cNvSpPr txBox="1">
            <a:spLocks/>
          </p:cNvSpPr>
          <p:nvPr/>
        </p:nvSpPr>
        <p:spPr>
          <a:xfrm>
            <a:off x="6584157" y="6399212"/>
            <a:ext cx="21026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050E1-68D7-49BC-8A98-C8B81C73FF72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2133600" y="16002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3225" indent="-344488">
              <a:buFont typeface="Wingdings" pitchFamily="2" charset="2"/>
              <a:buChar char="Ø"/>
              <a:tabLst>
                <a:tab pos="403225" algn="l"/>
              </a:tabLst>
            </a:pPr>
            <a:r>
              <a:rPr lang="en-US" sz="2400" dirty="0" smtClean="0"/>
              <a:t>Change internet </a:t>
            </a:r>
            <a:r>
              <a:rPr lang="en-US" sz="2400" dirty="0" smtClean="0"/>
              <a:t>service </a:t>
            </a:r>
            <a:r>
              <a:rPr lang="en-US" sz="2400" dirty="0" smtClean="0"/>
              <a:t>to wireless system</a:t>
            </a:r>
            <a:endParaRPr lang="en-US" sz="2400" dirty="0"/>
          </a:p>
        </p:txBody>
      </p:sp>
      <p:sp>
        <p:nvSpPr>
          <p:cNvPr id="154" name="Rectangle 153"/>
          <p:cNvSpPr/>
          <p:nvPr/>
        </p:nvSpPr>
        <p:spPr>
          <a:xfrm>
            <a:off x="2971800" y="2590800"/>
            <a:ext cx="5562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2400" dirty="0" smtClean="0"/>
              <a:t>5G </a:t>
            </a:r>
            <a:r>
              <a:rPr lang="en-US" sz="2400" dirty="0" smtClean="0"/>
              <a:t>may become an alternative to </a:t>
            </a:r>
          </a:p>
          <a:p>
            <a:pPr marL="225425" indent="-225425"/>
            <a:endParaRPr lang="en-US" sz="2400" dirty="0" smtClean="0"/>
          </a:p>
          <a:p>
            <a:pPr marL="914400" indent="-395288">
              <a:buFont typeface="Wingdings" pitchFamily="2" charset="2"/>
              <a:buChar char="ü"/>
            </a:pPr>
            <a:r>
              <a:rPr lang="en-US" sz="2400" dirty="0" smtClean="0"/>
              <a:t>Fiber</a:t>
            </a:r>
          </a:p>
          <a:p>
            <a:pPr marL="914400" indent="-395288">
              <a:buFont typeface="Wingdings" pitchFamily="2" charset="2"/>
              <a:buChar char="ü"/>
            </a:pPr>
            <a:r>
              <a:rPr lang="en-US" sz="2400" dirty="0" smtClean="0"/>
              <a:t>DSL (Digital </a:t>
            </a:r>
            <a:r>
              <a:rPr lang="en-US" sz="2400" dirty="0" smtClean="0"/>
              <a:t>Subscriber </a:t>
            </a:r>
            <a:r>
              <a:rPr lang="en-US" sz="2400" dirty="0" smtClean="0"/>
              <a:t>Line) </a:t>
            </a:r>
          </a:p>
          <a:p>
            <a:pPr marL="914400" indent="-395288">
              <a:buFont typeface="Wingdings" pitchFamily="2" charset="2"/>
              <a:buChar char="ü"/>
            </a:pPr>
            <a:r>
              <a:rPr lang="en-US" sz="2400" dirty="0" smtClean="0"/>
              <a:t>C</a:t>
            </a:r>
            <a:r>
              <a:rPr lang="en-US" sz="2400" dirty="0" smtClean="0"/>
              <a:t>abled </a:t>
            </a:r>
            <a:r>
              <a:rPr lang="en-US" sz="2400" dirty="0" smtClean="0"/>
              <a:t>solutions</a:t>
            </a:r>
            <a:endParaRPr lang="en-US" sz="2400" dirty="0"/>
          </a:p>
        </p:txBody>
      </p:sp>
      <p:pic>
        <p:nvPicPr>
          <p:cNvPr id="155" name="Picture 154" descr="https://www.qualcomm.com/sites/ember/files/styles/optimize/public/components/two-column-hdi/side/5g-being-used-side-image.png?itok=VyjXVL1B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2098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0" name="Date Placeholder 15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F6E631D-169B-47CD-80E6-162642E0BDFE}" type="datetime3">
              <a:rPr lang="en-US" smtClean="0"/>
              <a:t>21 February 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050E1-68D7-49BC-8A98-C8B81C73FF7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124200" y="533400"/>
            <a:ext cx="381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Impact of 5G</a:t>
            </a:r>
            <a:endParaRPr lang="en-US" sz="2800" b="1" dirty="0"/>
          </a:p>
        </p:txBody>
      </p:sp>
      <p:sp>
        <p:nvSpPr>
          <p:cNvPr id="148" name="object 3"/>
          <p:cNvSpPr txBox="1"/>
          <p:nvPr/>
        </p:nvSpPr>
        <p:spPr>
          <a:xfrm>
            <a:off x="0" y="5334001"/>
            <a:ext cx="91440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/>
            <a:r>
              <a:rPr lang="en-US" sz="800">
                <a:solidFill>
                  <a:srgbClr val="8397B8"/>
                </a:solidFill>
                <a:latin typeface="Microsoft Sans Serif" pitchFamily="34" charset="0"/>
                <a:cs typeface="Microsoft Sans Serif" pitchFamily="34" charset="0"/>
              </a:rPr>
              <a:t>27</a:t>
            </a:r>
            <a:endParaRPr lang="en-US" sz="80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49" name="object 6"/>
          <p:cNvSpPr>
            <a:spLocks/>
          </p:cNvSpPr>
          <p:nvPr/>
        </p:nvSpPr>
        <p:spPr bwMode="auto">
          <a:xfrm>
            <a:off x="0" y="5334001"/>
            <a:ext cx="9144000" cy="1544637"/>
          </a:xfrm>
          <a:custGeom>
            <a:avLst/>
            <a:gdLst/>
            <a:ahLst/>
            <a:cxnLst>
              <a:cxn ang="0">
                <a:pos x="0" y="1545335"/>
              </a:cxn>
              <a:cxn ang="0">
                <a:pos x="12192000" y="1545335"/>
              </a:cxn>
              <a:cxn ang="0">
                <a:pos x="12192000" y="0"/>
              </a:cxn>
              <a:cxn ang="0">
                <a:pos x="0" y="0"/>
              </a:cxn>
              <a:cxn ang="0">
                <a:pos x="0" y="1545335"/>
              </a:cxn>
            </a:cxnLst>
            <a:rect l="0" t="0" r="r" b="b"/>
            <a:pathLst>
              <a:path w="12192000" h="1545590">
                <a:moveTo>
                  <a:pt x="0" y="1545335"/>
                </a:moveTo>
                <a:lnTo>
                  <a:pt x="12192000" y="1545335"/>
                </a:lnTo>
                <a:lnTo>
                  <a:pt x="12192000" y="0"/>
                </a:lnTo>
                <a:lnTo>
                  <a:pt x="0" y="0"/>
                </a:lnTo>
                <a:lnTo>
                  <a:pt x="0" y="1545335"/>
                </a:lnTo>
              </a:path>
            </a:pathLst>
          </a:custGeom>
          <a:solidFill>
            <a:srgbClr val="39A2B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0" name="object 7"/>
          <p:cNvSpPr>
            <a:spLocks noChangeArrowheads="1"/>
          </p:cNvSpPr>
          <p:nvPr/>
        </p:nvSpPr>
        <p:spPr bwMode="auto">
          <a:xfrm>
            <a:off x="0" y="5334000"/>
            <a:ext cx="9144000" cy="493712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7" name="Slide Number Placeholder 76"/>
          <p:cNvSpPr txBox="1">
            <a:spLocks/>
          </p:cNvSpPr>
          <p:nvPr/>
        </p:nvSpPr>
        <p:spPr>
          <a:xfrm>
            <a:off x="6584157" y="6399212"/>
            <a:ext cx="21026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050E1-68D7-49BC-8A98-C8B81C73FF72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43200" y="1219200"/>
            <a:ext cx="64008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0070C0"/>
                </a:solidFill>
              </a:rPr>
              <a:t> High Speed, High Capacity</a:t>
            </a:r>
          </a:p>
          <a:p>
            <a:pPr>
              <a:lnSpc>
                <a:spcPct val="250000"/>
              </a:lnSpc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0070C0"/>
                </a:solidFill>
              </a:rPr>
              <a:t>  5G technology providing large broadcasting of data in </a:t>
            </a:r>
            <a:r>
              <a:rPr lang="en-US" b="1" dirty="0" err="1" smtClean="0">
                <a:solidFill>
                  <a:srgbClr val="0070C0"/>
                </a:solidFill>
              </a:rPr>
              <a:t>Gbps</a:t>
            </a:r>
            <a:endParaRPr lang="en-US" b="1" dirty="0" smtClean="0">
              <a:solidFill>
                <a:srgbClr val="0070C0"/>
              </a:solidFill>
            </a:endParaRPr>
          </a:p>
          <a:p>
            <a:pPr marL="346075" indent="-284163">
              <a:lnSpc>
                <a:spcPct val="250000"/>
              </a:lnSpc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0070C0"/>
                </a:solidFill>
              </a:rPr>
              <a:t>Multi - Media Newspapers, watch T.V programs with the clarity as to that of </a:t>
            </a:r>
            <a:r>
              <a:rPr lang="en-US" b="1" dirty="0" smtClean="0">
                <a:solidFill>
                  <a:srgbClr val="0070C0"/>
                </a:solidFill>
              </a:rPr>
              <a:t>an HD </a:t>
            </a:r>
            <a:r>
              <a:rPr lang="en-US" b="1" dirty="0" smtClean="0">
                <a:solidFill>
                  <a:srgbClr val="0070C0"/>
                </a:solidFill>
              </a:rPr>
              <a:t>Quality.</a:t>
            </a:r>
          </a:p>
          <a:p>
            <a:pPr>
              <a:lnSpc>
                <a:spcPct val="250000"/>
              </a:lnSpc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0070C0"/>
                </a:solidFill>
              </a:rPr>
              <a:t>  Faster data transmission that of the previous generations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981200"/>
            <a:ext cx="2209800" cy="2261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Date Placehold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09DF40A4-48DE-417B-9779-F56030BF7155}" type="datetime3">
              <a:rPr lang="en-US" smtClean="0"/>
              <a:t>21 February 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/>
          <a:srcRect l="3021" r="12165"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60EF6-0225-4524-8E04-FB3441FED97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52800" y="457200"/>
            <a:ext cx="381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Impact of 5G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B8DE4B1C-C78E-4AED-AFA1-FA21FEC7D3EB}" type="datetime3">
              <a:rPr lang="en-US" smtClean="0"/>
              <a:t>21 February 2021</a:t>
            </a:fld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bject 2"/>
          <p:cNvSpPr txBox="1">
            <a:spLocks noChangeArrowheads="1"/>
          </p:cNvSpPr>
          <p:nvPr/>
        </p:nvSpPr>
        <p:spPr bwMode="auto">
          <a:xfrm>
            <a:off x="8715374" y="6553200"/>
            <a:ext cx="61913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en-US" sz="800" dirty="0">
                <a:solidFill>
                  <a:srgbClr val="8397B8"/>
                </a:solidFill>
                <a:latin typeface="Microsoft Sans Serif" pitchFamily="34" charset="0"/>
                <a:cs typeface="Microsoft Sans Serif" pitchFamily="34" charset="0"/>
              </a:rPr>
              <a:t>7</a:t>
            </a:r>
            <a:endParaRPr lang="en-US" sz="8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0243" name="object 3"/>
          <p:cNvSpPr>
            <a:spLocks noChangeArrowheads="1"/>
          </p:cNvSpPr>
          <p:nvPr/>
        </p:nvSpPr>
        <p:spPr bwMode="auto">
          <a:xfrm>
            <a:off x="319087" y="0"/>
            <a:ext cx="882015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4" name="object 4"/>
          <p:cNvSpPr>
            <a:spLocks/>
          </p:cNvSpPr>
          <p:nvPr/>
        </p:nvSpPr>
        <p:spPr bwMode="auto">
          <a:xfrm>
            <a:off x="-4763" y="0"/>
            <a:ext cx="9144000" cy="6858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858000"/>
              </a:cxn>
              <a:cxn ang="0">
                <a:pos x="11794906" y="6858000"/>
              </a:cxn>
              <a:cxn ang="0">
                <a:pos x="11993769" y="5885671"/>
              </a:cxn>
              <a:cxn ang="0">
                <a:pos x="12141792" y="4671162"/>
              </a:cxn>
              <a:cxn ang="0">
                <a:pos x="12191999" y="3429000"/>
              </a:cxn>
              <a:cxn ang="0">
                <a:pos x="12141792" y="2186838"/>
              </a:cxn>
              <a:cxn ang="0">
                <a:pos x="11993769" y="972329"/>
              </a:cxn>
              <a:cxn ang="0">
                <a:pos x="11794906" y="0"/>
              </a:cxn>
              <a:cxn ang="0">
                <a:pos x="0" y="0"/>
              </a:cxn>
            </a:cxnLst>
            <a:rect l="0" t="0" r="r" b="b"/>
            <a:pathLst>
              <a:path w="12192000" h="6858000">
                <a:moveTo>
                  <a:pt x="0" y="0"/>
                </a:moveTo>
                <a:lnTo>
                  <a:pt x="0" y="6858000"/>
                </a:lnTo>
                <a:lnTo>
                  <a:pt x="11794906" y="6858000"/>
                </a:lnTo>
                <a:lnTo>
                  <a:pt x="11993769" y="5885671"/>
                </a:lnTo>
                <a:lnTo>
                  <a:pt x="12141792" y="4671162"/>
                </a:lnTo>
                <a:lnTo>
                  <a:pt x="12191999" y="3429000"/>
                </a:lnTo>
                <a:lnTo>
                  <a:pt x="12141792" y="2186838"/>
                </a:lnTo>
                <a:lnTo>
                  <a:pt x="11993769" y="972329"/>
                </a:lnTo>
                <a:lnTo>
                  <a:pt x="11794906" y="0"/>
                </a:lnTo>
                <a:lnTo>
                  <a:pt x="0" y="0"/>
                </a:lnTo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5" name="object 5"/>
          <p:cNvSpPr>
            <a:spLocks/>
          </p:cNvSpPr>
          <p:nvPr/>
        </p:nvSpPr>
        <p:spPr bwMode="auto">
          <a:xfrm>
            <a:off x="-4763" y="0"/>
            <a:ext cx="9144000" cy="6858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858000"/>
              </a:cxn>
              <a:cxn ang="0">
                <a:pos x="11794906" y="6858000"/>
              </a:cxn>
              <a:cxn ang="0">
                <a:pos x="11993769" y="5885671"/>
              </a:cxn>
              <a:cxn ang="0">
                <a:pos x="12141792" y="4671162"/>
              </a:cxn>
              <a:cxn ang="0">
                <a:pos x="12191999" y="3429000"/>
              </a:cxn>
              <a:cxn ang="0">
                <a:pos x="12141792" y="2186838"/>
              </a:cxn>
              <a:cxn ang="0">
                <a:pos x="11993769" y="972329"/>
              </a:cxn>
              <a:cxn ang="0">
                <a:pos x="11794906" y="0"/>
              </a:cxn>
              <a:cxn ang="0">
                <a:pos x="0" y="0"/>
              </a:cxn>
            </a:cxnLst>
            <a:rect l="0" t="0" r="r" b="b"/>
            <a:pathLst>
              <a:path w="12192000" h="6858000">
                <a:moveTo>
                  <a:pt x="0" y="0"/>
                </a:moveTo>
                <a:lnTo>
                  <a:pt x="0" y="6858000"/>
                </a:lnTo>
                <a:lnTo>
                  <a:pt x="11794906" y="6858000"/>
                </a:lnTo>
                <a:lnTo>
                  <a:pt x="11993769" y="5885671"/>
                </a:lnTo>
                <a:lnTo>
                  <a:pt x="12141792" y="4671162"/>
                </a:lnTo>
                <a:lnTo>
                  <a:pt x="12191999" y="3429000"/>
                </a:lnTo>
                <a:lnTo>
                  <a:pt x="12141792" y="2186838"/>
                </a:lnTo>
                <a:lnTo>
                  <a:pt x="11993769" y="972329"/>
                </a:lnTo>
                <a:lnTo>
                  <a:pt x="11794906" y="0"/>
                </a:lnTo>
                <a:lnTo>
                  <a:pt x="0" y="0"/>
                </a:lnTo>
              </a:path>
            </a:pathLst>
          </a:custGeom>
          <a:solidFill>
            <a:srgbClr val="7A9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6" name="object 6"/>
          <p:cNvSpPr>
            <a:spLocks/>
          </p:cNvSpPr>
          <p:nvPr/>
        </p:nvSpPr>
        <p:spPr bwMode="auto">
          <a:xfrm>
            <a:off x="6812756" y="0"/>
            <a:ext cx="2326481" cy="6858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1093" y="418567"/>
              </a:cxn>
              <a:cxn ang="0">
                <a:pos x="321219" y="1397021"/>
              </a:cxn>
              <a:cxn ang="0">
                <a:pos x="443659" y="2401573"/>
              </a:cxn>
              <a:cxn ang="0">
                <a:pos x="485189" y="3429000"/>
              </a:cxn>
              <a:cxn ang="0">
                <a:pos x="443659" y="4456427"/>
              </a:cxn>
              <a:cxn ang="0">
                <a:pos x="321219" y="5460979"/>
              </a:cxn>
              <a:cxn ang="0">
                <a:pos x="121093" y="6439433"/>
              </a:cxn>
              <a:cxn ang="0">
                <a:pos x="0" y="6858000"/>
              </a:cxn>
              <a:cxn ang="0">
                <a:pos x="3102019" y="6858000"/>
              </a:cxn>
              <a:cxn ang="0">
                <a:pos x="3102019" y="0"/>
              </a:cxn>
              <a:cxn ang="0">
                <a:pos x="0" y="0"/>
              </a:cxn>
            </a:cxnLst>
            <a:rect l="0" t="0" r="r" b="b"/>
            <a:pathLst>
              <a:path w="3102609" h="6858000">
                <a:moveTo>
                  <a:pt x="0" y="0"/>
                </a:moveTo>
                <a:lnTo>
                  <a:pt x="121093" y="418567"/>
                </a:lnTo>
                <a:lnTo>
                  <a:pt x="321219" y="1397021"/>
                </a:lnTo>
                <a:lnTo>
                  <a:pt x="443659" y="2401573"/>
                </a:lnTo>
                <a:lnTo>
                  <a:pt x="485189" y="3429000"/>
                </a:lnTo>
                <a:lnTo>
                  <a:pt x="443659" y="4456427"/>
                </a:lnTo>
                <a:lnTo>
                  <a:pt x="321219" y="5460979"/>
                </a:lnTo>
                <a:lnTo>
                  <a:pt x="121093" y="6439433"/>
                </a:lnTo>
                <a:lnTo>
                  <a:pt x="0" y="6858000"/>
                </a:lnTo>
                <a:lnTo>
                  <a:pt x="3102019" y="6858000"/>
                </a:lnTo>
                <a:lnTo>
                  <a:pt x="3102019" y="0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7" name="object 7"/>
          <p:cNvSpPr>
            <a:spLocks/>
          </p:cNvSpPr>
          <p:nvPr/>
        </p:nvSpPr>
        <p:spPr bwMode="auto">
          <a:xfrm>
            <a:off x="-4763" y="0"/>
            <a:ext cx="4612481" cy="6858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858000"/>
              </a:cxn>
              <a:cxn ang="0">
                <a:pos x="5477154" y="6858000"/>
              </a:cxn>
              <a:cxn ang="0">
                <a:pos x="5685306" y="6306228"/>
              </a:cxn>
              <a:cxn ang="0">
                <a:pos x="5884807" y="5616540"/>
              </a:cxn>
              <a:cxn ang="0">
                <a:pos x="6030208" y="4905544"/>
              </a:cxn>
              <a:cxn ang="0">
                <a:pos x="6119166" y="4175583"/>
              </a:cxn>
              <a:cxn ang="0">
                <a:pos x="6149339" y="3429000"/>
              </a:cxn>
              <a:cxn ang="0">
                <a:pos x="6119166" y="2682416"/>
              </a:cxn>
              <a:cxn ang="0">
                <a:pos x="6030208" y="1952454"/>
              </a:cxn>
              <a:cxn ang="0">
                <a:pos x="5884807" y="1241458"/>
              </a:cxn>
              <a:cxn ang="0">
                <a:pos x="5685306" y="551769"/>
              </a:cxn>
              <a:cxn ang="0">
                <a:pos x="5477155" y="0"/>
              </a:cxn>
              <a:cxn ang="0">
                <a:pos x="0" y="0"/>
              </a:cxn>
            </a:cxnLst>
            <a:rect l="0" t="0" r="r" b="b"/>
            <a:pathLst>
              <a:path w="6149340" h="6858000">
                <a:moveTo>
                  <a:pt x="0" y="0"/>
                </a:moveTo>
                <a:lnTo>
                  <a:pt x="0" y="6858000"/>
                </a:lnTo>
                <a:lnTo>
                  <a:pt x="5477154" y="6858000"/>
                </a:lnTo>
                <a:lnTo>
                  <a:pt x="5685306" y="6306228"/>
                </a:lnTo>
                <a:lnTo>
                  <a:pt x="5884807" y="5616540"/>
                </a:lnTo>
                <a:lnTo>
                  <a:pt x="6030208" y="4905544"/>
                </a:lnTo>
                <a:lnTo>
                  <a:pt x="6119166" y="4175583"/>
                </a:lnTo>
                <a:lnTo>
                  <a:pt x="6149339" y="3429000"/>
                </a:lnTo>
                <a:lnTo>
                  <a:pt x="6119166" y="2682416"/>
                </a:lnTo>
                <a:lnTo>
                  <a:pt x="6030208" y="1952454"/>
                </a:lnTo>
                <a:lnTo>
                  <a:pt x="5884807" y="1241458"/>
                </a:lnTo>
                <a:lnTo>
                  <a:pt x="5685306" y="551769"/>
                </a:lnTo>
                <a:lnTo>
                  <a:pt x="5477155" y="0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8" name="object 8"/>
          <p:cNvSpPr>
            <a:spLocks noChangeArrowheads="1"/>
          </p:cNvSpPr>
          <p:nvPr/>
        </p:nvSpPr>
        <p:spPr bwMode="auto">
          <a:xfrm>
            <a:off x="7012781" y="0"/>
            <a:ext cx="2131219" cy="68707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9" name="object 9"/>
          <p:cNvSpPr>
            <a:spLocks/>
          </p:cNvSpPr>
          <p:nvPr/>
        </p:nvSpPr>
        <p:spPr bwMode="auto">
          <a:xfrm>
            <a:off x="7537847" y="1"/>
            <a:ext cx="358378" cy="142875"/>
          </a:xfrm>
          <a:custGeom>
            <a:avLst/>
            <a:gdLst/>
            <a:ahLst/>
            <a:cxnLst>
              <a:cxn ang="0">
                <a:pos x="0" y="143378"/>
              </a:cxn>
              <a:cxn ang="0">
                <a:pos x="477673" y="0"/>
              </a:cxn>
            </a:cxnLst>
            <a:rect l="0" t="0" r="r" b="b"/>
            <a:pathLst>
              <a:path w="478154" h="143510">
                <a:moveTo>
                  <a:pt x="0" y="143378"/>
                </a:moveTo>
                <a:lnTo>
                  <a:pt x="477673" y="0"/>
                </a:lnTo>
              </a:path>
            </a:pathLst>
          </a:custGeom>
          <a:noFill/>
          <a:ln w="12191">
            <a:solidFill>
              <a:srgbClr val="ACB9C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7187" y="550863"/>
            <a:ext cx="8420100" cy="487313"/>
          </a:xfrm>
        </p:spPr>
        <p:txBody>
          <a:bodyPr rtlCol="0"/>
          <a:lstStyle/>
          <a:p>
            <a:pPr marL="12700" eaLnBrk="1" fontAlgn="auto" hangingPunct="1">
              <a:lnSpc>
                <a:spcPts val="375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pc="-170" dirty="0" smtClean="0"/>
              <a:t>Importance of 5G in </a:t>
            </a:r>
            <a:r>
              <a:rPr spc="-15" smtClean="0"/>
              <a:t>digitiz</a:t>
            </a:r>
            <a:r>
              <a:rPr spc="-25" smtClean="0"/>
              <a:t>e</a:t>
            </a:r>
            <a:r>
              <a:rPr spc="-35" smtClean="0"/>
              <a:t>d</a:t>
            </a:r>
            <a:r>
              <a:rPr spc="-30" smtClean="0"/>
              <a:t> </a:t>
            </a:r>
            <a:r>
              <a:rPr spc="-30" dirty="0"/>
              <a:t>w</a:t>
            </a:r>
            <a:r>
              <a:rPr spc="-35" dirty="0"/>
              <a:t>o</a:t>
            </a:r>
            <a:r>
              <a:rPr spc="-15" dirty="0"/>
              <a:t>rld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59569" y="1795463"/>
            <a:ext cx="1659731" cy="160460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/>
            <a:r>
              <a:rPr lang="en-US" sz="1400">
                <a:solidFill>
                  <a:srgbClr val="39A2B5"/>
                </a:solidFill>
                <a:latin typeface="Microsoft Sans Serif" pitchFamily="34" charset="0"/>
                <a:cs typeface="Microsoft Sans Serif" pitchFamily="34" charset="0"/>
              </a:rPr>
              <a:t>Past</a:t>
            </a:r>
            <a:endParaRPr lang="en-US" sz="1400">
              <a:latin typeface="Microsoft Sans Serif" pitchFamily="34" charset="0"/>
              <a:cs typeface="Microsoft Sans Serif" pitchFamily="34" charset="0"/>
            </a:endParaRPr>
          </a:p>
          <a:p>
            <a:pPr marL="12700">
              <a:spcBef>
                <a:spcPts val="125"/>
              </a:spcBef>
            </a:pPr>
            <a:r>
              <a:rPr lang="en-US" sz="2100">
                <a:solidFill>
                  <a:srgbClr val="39A2B5"/>
                </a:solidFill>
                <a:latin typeface="Microsoft Sans Serif" pitchFamily="34" charset="0"/>
                <a:cs typeface="Microsoft Sans Serif" pitchFamily="34" charset="0"/>
              </a:rPr>
              <a:t>Cloud-centric AI </a:t>
            </a:r>
            <a:endParaRPr lang="en-US" sz="2100">
              <a:latin typeface="Microsoft Sans Serif" pitchFamily="34" charset="0"/>
              <a:cs typeface="Microsoft Sans Serif" pitchFamily="34" charset="0"/>
            </a:endParaRPr>
          </a:p>
          <a:p>
            <a:pPr marL="12700">
              <a:lnSpc>
                <a:spcPct val="107000"/>
              </a:lnSpc>
              <a:spcBef>
                <a:spcPts val="275"/>
              </a:spcBef>
            </a:pPr>
            <a:r>
              <a:rPr lang="en-US" sz="1400">
                <a:solidFill>
                  <a:srgbClr val="12161F"/>
                </a:solidFill>
                <a:latin typeface="Microsoft Sans Serif" pitchFamily="34" charset="0"/>
                <a:cs typeface="Microsoft Sans Serif" pitchFamily="34" charset="0"/>
              </a:rPr>
              <a:t>AI training and AI inference in the central cloud</a:t>
            </a:r>
            <a:endParaRPr lang="en-US" sz="140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4228" y="1767418"/>
            <a:ext cx="1903809" cy="135678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spc="-10" dirty="0">
                <a:latin typeface="Microsoft Sans Serif"/>
                <a:cs typeface="Microsoft Sans Serif"/>
              </a:rPr>
              <a:t>F</a:t>
            </a:r>
            <a:r>
              <a:rPr sz="1400" spc="-5" dirty="0">
                <a:latin typeface="Microsoft Sans Serif"/>
                <a:cs typeface="Microsoft Sans Serif"/>
              </a:rPr>
              <a:t>u</a:t>
            </a:r>
            <a:r>
              <a:rPr sz="1400" dirty="0">
                <a:latin typeface="Microsoft Sans Serif"/>
                <a:cs typeface="Microsoft Sans Serif"/>
              </a:rPr>
              <a:t>t</a:t>
            </a:r>
            <a:r>
              <a:rPr sz="1400" spc="-5" dirty="0">
                <a:latin typeface="Microsoft Sans Serif"/>
                <a:cs typeface="Microsoft Sans Serif"/>
              </a:rPr>
              <a:t>ure</a:t>
            </a:r>
            <a:endParaRPr sz="1400">
              <a:latin typeface="Microsoft Sans Serif"/>
              <a:cs typeface="Microsoft Sans Serif"/>
            </a:endParaRPr>
          </a:p>
          <a:p>
            <a:pPr marL="12700" fontAlgn="auto">
              <a:spcBef>
                <a:spcPts val="125"/>
              </a:spcBef>
              <a:spcAft>
                <a:spcPts val="0"/>
              </a:spcAft>
              <a:defRPr/>
            </a:pPr>
            <a:r>
              <a:rPr sz="2100" spc="-5" dirty="0">
                <a:latin typeface="Microsoft Sans Serif"/>
                <a:cs typeface="Microsoft Sans Serif"/>
              </a:rPr>
              <a:t>F</a:t>
            </a:r>
            <a:r>
              <a:rPr sz="2100" spc="5" dirty="0">
                <a:latin typeface="Microsoft Sans Serif"/>
                <a:cs typeface="Microsoft Sans Serif"/>
              </a:rPr>
              <a:t>u</a:t>
            </a:r>
            <a:r>
              <a:rPr sz="2100" spc="10" dirty="0">
                <a:latin typeface="Microsoft Sans Serif"/>
                <a:cs typeface="Microsoft Sans Serif"/>
              </a:rPr>
              <a:t>ll</a:t>
            </a:r>
            <a:r>
              <a:rPr sz="2100" spc="25" dirty="0">
                <a:latin typeface="Microsoft Sans Serif"/>
                <a:cs typeface="Microsoft Sans Serif"/>
              </a:rPr>
              <a:t>y</a:t>
            </a:r>
            <a:r>
              <a:rPr sz="2100" spc="5" dirty="0">
                <a:latin typeface="Microsoft Sans Serif"/>
                <a:cs typeface="Microsoft Sans Serif"/>
              </a:rPr>
              <a:t>-d</a:t>
            </a:r>
            <a:r>
              <a:rPr sz="2100" spc="10" dirty="0">
                <a:latin typeface="Microsoft Sans Serif"/>
                <a:cs typeface="Microsoft Sans Serif"/>
              </a:rPr>
              <a:t>i</a:t>
            </a:r>
            <a:r>
              <a:rPr sz="2100" spc="15" dirty="0">
                <a:latin typeface="Microsoft Sans Serif"/>
                <a:cs typeface="Microsoft Sans Serif"/>
              </a:rPr>
              <a:t>s</a:t>
            </a:r>
            <a:r>
              <a:rPr sz="2100" spc="-10" dirty="0">
                <a:latin typeface="Microsoft Sans Serif"/>
                <a:cs typeface="Microsoft Sans Serif"/>
              </a:rPr>
              <a:t>t</a:t>
            </a:r>
            <a:r>
              <a:rPr sz="2100" dirty="0">
                <a:latin typeface="Microsoft Sans Serif"/>
                <a:cs typeface="Microsoft Sans Serif"/>
              </a:rPr>
              <a:t>r</a:t>
            </a:r>
            <a:r>
              <a:rPr sz="2100" spc="10" dirty="0">
                <a:latin typeface="Microsoft Sans Serif"/>
                <a:cs typeface="Microsoft Sans Serif"/>
              </a:rPr>
              <a:t>i</a:t>
            </a:r>
            <a:r>
              <a:rPr sz="2100" spc="5" dirty="0">
                <a:latin typeface="Microsoft Sans Serif"/>
                <a:cs typeface="Microsoft Sans Serif"/>
              </a:rPr>
              <a:t>b</a:t>
            </a:r>
            <a:r>
              <a:rPr sz="2100" spc="-20" dirty="0">
                <a:latin typeface="Microsoft Sans Serif"/>
                <a:cs typeface="Microsoft Sans Serif"/>
              </a:rPr>
              <a:t>u</a:t>
            </a:r>
            <a:r>
              <a:rPr sz="2100" dirty="0">
                <a:latin typeface="Microsoft Sans Serif"/>
                <a:cs typeface="Microsoft Sans Serif"/>
              </a:rPr>
              <a:t>t</a:t>
            </a:r>
            <a:r>
              <a:rPr sz="2100" spc="5" dirty="0">
                <a:latin typeface="Microsoft Sans Serif"/>
                <a:cs typeface="Microsoft Sans Serif"/>
              </a:rPr>
              <a:t>ed</a:t>
            </a:r>
            <a:r>
              <a:rPr sz="2100" spc="-45" dirty="0">
                <a:latin typeface="Microsoft Sans Serif"/>
                <a:cs typeface="Microsoft Sans Serif"/>
              </a:rPr>
              <a:t> </a:t>
            </a:r>
            <a:r>
              <a:rPr sz="2100" spc="-5" dirty="0">
                <a:latin typeface="Microsoft Sans Serif"/>
                <a:cs typeface="Microsoft Sans Serif"/>
              </a:rPr>
              <a:t>A</a:t>
            </a:r>
            <a:r>
              <a:rPr sz="2100" spc="-10" dirty="0">
                <a:latin typeface="Microsoft Sans Serif"/>
                <a:cs typeface="Microsoft Sans Serif"/>
              </a:rPr>
              <a:t>I</a:t>
            </a:r>
            <a:endParaRPr sz="2100">
              <a:latin typeface="Microsoft Sans Serif"/>
              <a:cs typeface="Microsoft Sans Serif"/>
            </a:endParaRPr>
          </a:p>
          <a:p>
            <a:pPr marL="12700" fontAlgn="auto">
              <a:spcBef>
                <a:spcPts val="400"/>
              </a:spcBef>
              <a:spcAft>
                <a:spcPts val="0"/>
              </a:spcAft>
              <a:defRPr/>
            </a:pPr>
            <a:r>
              <a:rPr sz="1400" spc="5" dirty="0">
                <a:solidFill>
                  <a:srgbClr val="12161F"/>
                </a:solidFill>
                <a:latin typeface="Microsoft Sans Serif"/>
                <a:cs typeface="Microsoft Sans Serif"/>
              </a:rPr>
              <a:t>W</a:t>
            </a:r>
            <a:r>
              <a:rPr sz="1400" spc="10" dirty="0">
                <a:solidFill>
                  <a:srgbClr val="12161F"/>
                </a:solidFill>
                <a:latin typeface="Microsoft Sans Serif"/>
                <a:cs typeface="Microsoft Sans Serif"/>
              </a:rPr>
              <a:t>i</a:t>
            </a:r>
            <a:r>
              <a:rPr sz="1400" spc="15" dirty="0">
                <a:solidFill>
                  <a:srgbClr val="12161F"/>
                </a:solidFill>
                <a:latin typeface="Microsoft Sans Serif"/>
                <a:cs typeface="Microsoft Sans Serif"/>
              </a:rPr>
              <a:t>t</a:t>
            </a:r>
            <a:r>
              <a:rPr sz="1400" spc="5" dirty="0">
                <a:solidFill>
                  <a:srgbClr val="12161F"/>
                </a:solidFill>
                <a:latin typeface="Microsoft Sans Serif"/>
                <a:cs typeface="Microsoft Sans Serif"/>
              </a:rPr>
              <a:t>h</a:t>
            </a:r>
            <a:r>
              <a:rPr sz="1400" dirty="0">
                <a:solidFill>
                  <a:srgbClr val="12161F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12161F"/>
                </a:solidFill>
                <a:latin typeface="Microsoft Sans Serif"/>
                <a:cs typeface="Microsoft Sans Serif"/>
              </a:rPr>
              <a:t>li</a:t>
            </a:r>
            <a:r>
              <a:rPr sz="1400" spc="15" dirty="0">
                <a:solidFill>
                  <a:srgbClr val="12161F"/>
                </a:solidFill>
                <a:latin typeface="Microsoft Sans Serif"/>
                <a:cs typeface="Microsoft Sans Serif"/>
              </a:rPr>
              <a:t>f</a:t>
            </a:r>
            <a:r>
              <a:rPr sz="1400" spc="5" dirty="0">
                <a:solidFill>
                  <a:srgbClr val="12161F"/>
                </a:solidFill>
                <a:latin typeface="Microsoft Sans Serif"/>
                <a:cs typeface="Microsoft Sans Serif"/>
              </a:rPr>
              <a:t>e</a:t>
            </a:r>
            <a:r>
              <a:rPr sz="1400" spc="10" dirty="0">
                <a:solidFill>
                  <a:srgbClr val="12161F"/>
                </a:solidFill>
                <a:latin typeface="Microsoft Sans Serif"/>
                <a:cs typeface="Microsoft Sans Serif"/>
              </a:rPr>
              <a:t>l</a:t>
            </a:r>
            <a:r>
              <a:rPr sz="1400" spc="5" dirty="0">
                <a:solidFill>
                  <a:srgbClr val="12161F"/>
                </a:solidFill>
                <a:latin typeface="Microsoft Sans Serif"/>
                <a:cs typeface="Microsoft Sans Serif"/>
              </a:rPr>
              <a:t>on</a:t>
            </a:r>
            <a:r>
              <a:rPr sz="1400" spc="-5" dirty="0">
                <a:solidFill>
                  <a:srgbClr val="12161F"/>
                </a:solidFill>
                <a:latin typeface="Microsoft Sans Serif"/>
                <a:cs typeface="Microsoft Sans Serif"/>
              </a:rPr>
              <a:t>g</a:t>
            </a:r>
            <a:r>
              <a:rPr sz="1400" spc="-30" dirty="0">
                <a:solidFill>
                  <a:srgbClr val="12161F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12161F"/>
                </a:solidFill>
                <a:latin typeface="Microsoft Sans Serif"/>
                <a:cs typeface="Microsoft Sans Serif"/>
              </a:rPr>
              <a:t>o</a:t>
            </a:r>
            <a:r>
              <a:rPr sz="1400" spc="30" dirty="0">
                <a:solidFill>
                  <a:srgbClr val="12161F"/>
                </a:solidFill>
                <a:latin typeface="Microsoft Sans Serif"/>
                <a:cs typeface="Microsoft Sans Serif"/>
              </a:rPr>
              <a:t>n</a:t>
            </a:r>
            <a:r>
              <a:rPr sz="1400" spc="10" dirty="0">
                <a:solidFill>
                  <a:srgbClr val="12161F"/>
                </a:solidFill>
                <a:latin typeface="Microsoft Sans Serif"/>
                <a:cs typeface="Microsoft Sans Serif"/>
              </a:rPr>
              <a:t>-</a:t>
            </a:r>
            <a:r>
              <a:rPr sz="1400" spc="5" dirty="0">
                <a:solidFill>
                  <a:srgbClr val="12161F"/>
                </a:solidFill>
                <a:latin typeface="Microsoft Sans Serif"/>
                <a:cs typeface="Microsoft Sans Serif"/>
              </a:rPr>
              <a:t>de</a:t>
            </a:r>
            <a:r>
              <a:rPr sz="1400" spc="15" dirty="0">
                <a:solidFill>
                  <a:srgbClr val="12161F"/>
                </a:solidFill>
                <a:latin typeface="Microsoft Sans Serif"/>
                <a:cs typeface="Microsoft Sans Serif"/>
              </a:rPr>
              <a:t>v</a:t>
            </a:r>
            <a:r>
              <a:rPr sz="1400" spc="10" dirty="0">
                <a:solidFill>
                  <a:srgbClr val="12161F"/>
                </a:solidFill>
                <a:latin typeface="Microsoft Sans Serif"/>
                <a:cs typeface="Microsoft Sans Serif"/>
              </a:rPr>
              <a:t>i</a:t>
            </a:r>
            <a:r>
              <a:rPr sz="1400" dirty="0">
                <a:solidFill>
                  <a:srgbClr val="12161F"/>
                </a:solidFill>
                <a:latin typeface="Microsoft Sans Serif"/>
                <a:cs typeface="Microsoft Sans Serif"/>
              </a:rPr>
              <a:t>c</a:t>
            </a:r>
            <a:r>
              <a:rPr sz="1400" spc="-5" dirty="0">
                <a:solidFill>
                  <a:srgbClr val="12161F"/>
                </a:solidFill>
                <a:latin typeface="Microsoft Sans Serif"/>
                <a:cs typeface="Microsoft Sans Serif"/>
              </a:rPr>
              <a:t>e</a:t>
            </a:r>
            <a:r>
              <a:rPr sz="1400" spc="-30" dirty="0">
                <a:solidFill>
                  <a:srgbClr val="12161F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12161F"/>
                </a:solidFill>
                <a:latin typeface="Microsoft Sans Serif"/>
                <a:cs typeface="Microsoft Sans Serif"/>
              </a:rPr>
              <a:t>l</a:t>
            </a:r>
            <a:r>
              <a:rPr sz="1400" spc="5" dirty="0">
                <a:solidFill>
                  <a:srgbClr val="12161F"/>
                </a:solidFill>
                <a:latin typeface="Microsoft Sans Serif"/>
                <a:cs typeface="Microsoft Sans Serif"/>
              </a:rPr>
              <a:t>ea</a:t>
            </a:r>
            <a:r>
              <a:rPr sz="1400" spc="10" dirty="0">
                <a:solidFill>
                  <a:srgbClr val="12161F"/>
                </a:solidFill>
                <a:latin typeface="Microsoft Sans Serif"/>
                <a:cs typeface="Microsoft Sans Serif"/>
              </a:rPr>
              <a:t>r</a:t>
            </a:r>
            <a:r>
              <a:rPr sz="1400" spc="5" dirty="0">
                <a:solidFill>
                  <a:srgbClr val="12161F"/>
                </a:solidFill>
                <a:latin typeface="Microsoft Sans Serif"/>
                <a:cs typeface="Microsoft Sans Serif"/>
              </a:rPr>
              <a:t>n</a:t>
            </a:r>
            <a:r>
              <a:rPr sz="1400" spc="10" dirty="0">
                <a:solidFill>
                  <a:srgbClr val="12161F"/>
                </a:solidFill>
                <a:latin typeface="Microsoft Sans Serif"/>
                <a:cs typeface="Microsoft Sans Serif"/>
              </a:rPr>
              <a:t>i</a:t>
            </a:r>
            <a:r>
              <a:rPr sz="1400" spc="5" dirty="0">
                <a:solidFill>
                  <a:srgbClr val="12161F"/>
                </a:solidFill>
                <a:latin typeface="Microsoft Sans Serif"/>
                <a:cs typeface="Microsoft Sans Serif"/>
              </a:rPr>
              <a:t>n</a:t>
            </a:r>
            <a:r>
              <a:rPr sz="1400" dirty="0">
                <a:solidFill>
                  <a:srgbClr val="12161F"/>
                </a:solidFill>
                <a:latin typeface="Microsoft Sans Serif"/>
                <a:cs typeface="Microsoft Sans Serif"/>
              </a:rPr>
              <a:t>g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19400" y="1798638"/>
            <a:ext cx="1987154" cy="136960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spc="-10" dirty="0">
                <a:solidFill>
                  <a:srgbClr val="2852DC"/>
                </a:solidFill>
                <a:latin typeface="Microsoft Sans Serif"/>
                <a:cs typeface="Microsoft Sans Serif"/>
              </a:rPr>
              <a:t>T</a:t>
            </a:r>
            <a:r>
              <a:rPr sz="1400" spc="-5" dirty="0">
                <a:solidFill>
                  <a:srgbClr val="2852DC"/>
                </a:solidFill>
                <a:latin typeface="Microsoft Sans Serif"/>
                <a:cs typeface="Microsoft Sans Serif"/>
              </a:rPr>
              <a:t>od</a:t>
            </a:r>
            <a:r>
              <a:rPr sz="1400" spc="-10" dirty="0">
                <a:solidFill>
                  <a:srgbClr val="2852DC"/>
                </a:solidFill>
                <a:latin typeface="Microsoft Sans Serif"/>
                <a:cs typeface="Microsoft Sans Serif"/>
              </a:rPr>
              <a:t>a</a:t>
            </a:r>
            <a:r>
              <a:rPr sz="1400" dirty="0">
                <a:solidFill>
                  <a:srgbClr val="2852DC"/>
                </a:solidFill>
                <a:latin typeface="Microsoft Sans Serif"/>
                <a:cs typeface="Microsoft Sans Serif"/>
              </a:rPr>
              <a:t>y</a:t>
            </a:r>
            <a:endParaRPr sz="1400">
              <a:latin typeface="Microsoft Sans Serif"/>
              <a:cs typeface="Microsoft Sans Serif"/>
            </a:endParaRPr>
          </a:p>
          <a:p>
            <a:pPr marL="12700" fontAlgn="auto">
              <a:spcBef>
                <a:spcPts val="130"/>
              </a:spcBef>
              <a:spcAft>
                <a:spcPts val="0"/>
              </a:spcAft>
              <a:defRPr/>
            </a:pPr>
            <a:r>
              <a:rPr sz="2100" spc="-5" dirty="0">
                <a:solidFill>
                  <a:srgbClr val="2852DC"/>
                </a:solidFill>
                <a:latin typeface="Microsoft Sans Serif"/>
                <a:cs typeface="Microsoft Sans Serif"/>
              </a:rPr>
              <a:t>P</a:t>
            </a:r>
            <a:r>
              <a:rPr sz="2100" spc="5" dirty="0">
                <a:solidFill>
                  <a:srgbClr val="2852DC"/>
                </a:solidFill>
                <a:latin typeface="Microsoft Sans Serif"/>
                <a:cs typeface="Microsoft Sans Serif"/>
              </a:rPr>
              <a:t>ar</a:t>
            </a:r>
            <a:r>
              <a:rPr sz="2100" dirty="0">
                <a:solidFill>
                  <a:srgbClr val="2852DC"/>
                </a:solidFill>
                <a:latin typeface="Microsoft Sans Serif"/>
                <a:cs typeface="Microsoft Sans Serif"/>
              </a:rPr>
              <a:t>t</a:t>
            </a:r>
            <a:r>
              <a:rPr sz="2100" spc="10" dirty="0">
                <a:solidFill>
                  <a:srgbClr val="2852DC"/>
                </a:solidFill>
                <a:latin typeface="Microsoft Sans Serif"/>
                <a:cs typeface="Microsoft Sans Serif"/>
              </a:rPr>
              <a:t>i</a:t>
            </a:r>
            <a:r>
              <a:rPr sz="2100" spc="5" dirty="0">
                <a:solidFill>
                  <a:srgbClr val="2852DC"/>
                </a:solidFill>
                <a:latin typeface="Microsoft Sans Serif"/>
                <a:cs typeface="Microsoft Sans Serif"/>
              </a:rPr>
              <a:t>a</a:t>
            </a:r>
            <a:r>
              <a:rPr sz="2100" spc="10" dirty="0">
                <a:solidFill>
                  <a:srgbClr val="2852DC"/>
                </a:solidFill>
                <a:latin typeface="Microsoft Sans Serif"/>
                <a:cs typeface="Microsoft Sans Serif"/>
              </a:rPr>
              <a:t>ll</a:t>
            </a:r>
            <a:r>
              <a:rPr sz="2100" spc="25" dirty="0">
                <a:solidFill>
                  <a:srgbClr val="2852DC"/>
                </a:solidFill>
                <a:latin typeface="Microsoft Sans Serif"/>
                <a:cs typeface="Microsoft Sans Serif"/>
              </a:rPr>
              <a:t>y</a:t>
            </a:r>
            <a:r>
              <a:rPr sz="2100" spc="5" dirty="0">
                <a:solidFill>
                  <a:srgbClr val="2852DC"/>
                </a:solidFill>
                <a:latin typeface="Microsoft Sans Serif"/>
                <a:cs typeface="Microsoft Sans Serif"/>
              </a:rPr>
              <a:t>-d</a:t>
            </a:r>
            <a:r>
              <a:rPr sz="2100" spc="10" dirty="0">
                <a:solidFill>
                  <a:srgbClr val="2852DC"/>
                </a:solidFill>
                <a:latin typeface="Microsoft Sans Serif"/>
                <a:cs typeface="Microsoft Sans Serif"/>
              </a:rPr>
              <a:t>i</a:t>
            </a:r>
            <a:r>
              <a:rPr sz="2100" spc="5" dirty="0">
                <a:solidFill>
                  <a:srgbClr val="2852DC"/>
                </a:solidFill>
                <a:latin typeface="Microsoft Sans Serif"/>
                <a:cs typeface="Microsoft Sans Serif"/>
              </a:rPr>
              <a:t>s</a:t>
            </a:r>
            <a:r>
              <a:rPr sz="2100" dirty="0">
                <a:solidFill>
                  <a:srgbClr val="2852DC"/>
                </a:solidFill>
                <a:latin typeface="Microsoft Sans Serif"/>
                <a:cs typeface="Microsoft Sans Serif"/>
              </a:rPr>
              <a:t>t</a:t>
            </a:r>
            <a:r>
              <a:rPr sz="2100" spc="5" dirty="0">
                <a:solidFill>
                  <a:srgbClr val="2852DC"/>
                </a:solidFill>
                <a:latin typeface="Microsoft Sans Serif"/>
                <a:cs typeface="Microsoft Sans Serif"/>
              </a:rPr>
              <a:t>r</a:t>
            </a:r>
            <a:r>
              <a:rPr sz="2100" dirty="0">
                <a:solidFill>
                  <a:srgbClr val="2852DC"/>
                </a:solidFill>
                <a:latin typeface="Microsoft Sans Serif"/>
                <a:cs typeface="Microsoft Sans Serif"/>
              </a:rPr>
              <a:t>i</a:t>
            </a:r>
            <a:r>
              <a:rPr sz="2100" spc="10" dirty="0">
                <a:solidFill>
                  <a:srgbClr val="2852DC"/>
                </a:solidFill>
                <a:latin typeface="Microsoft Sans Serif"/>
                <a:cs typeface="Microsoft Sans Serif"/>
              </a:rPr>
              <a:t>b</a:t>
            </a:r>
            <a:r>
              <a:rPr sz="2100" spc="5" dirty="0">
                <a:solidFill>
                  <a:srgbClr val="2852DC"/>
                </a:solidFill>
                <a:latin typeface="Microsoft Sans Serif"/>
                <a:cs typeface="Microsoft Sans Serif"/>
              </a:rPr>
              <a:t>u</a:t>
            </a:r>
            <a:r>
              <a:rPr sz="2100" dirty="0">
                <a:solidFill>
                  <a:srgbClr val="2852DC"/>
                </a:solidFill>
                <a:latin typeface="Microsoft Sans Serif"/>
                <a:cs typeface="Microsoft Sans Serif"/>
              </a:rPr>
              <a:t>t</a:t>
            </a:r>
            <a:r>
              <a:rPr sz="2100" spc="-5" dirty="0">
                <a:solidFill>
                  <a:srgbClr val="2852DC"/>
                </a:solidFill>
                <a:latin typeface="Microsoft Sans Serif"/>
                <a:cs typeface="Microsoft Sans Serif"/>
              </a:rPr>
              <a:t>e</a:t>
            </a:r>
            <a:r>
              <a:rPr sz="2100" spc="5" dirty="0">
                <a:solidFill>
                  <a:srgbClr val="2852DC"/>
                </a:solidFill>
                <a:latin typeface="Microsoft Sans Serif"/>
                <a:cs typeface="Microsoft Sans Serif"/>
              </a:rPr>
              <a:t>d</a:t>
            </a:r>
            <a:r>
              <a:rPr sz="2100" spc="-30" dirty="0">
                <a:solidFill>
                  <a:srgbClr val="2852DC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2852DC"/>
                </a:solidFill>
                <a:latin typeface="Microsoft Sans Serif"/>
                <a:cs typeface="Microsoft Sans Serif"/>
              </a:rPr>
              <a:t>A</a:t>
            </a:r>
            <a:r>
              <a:rPr sz="2100" spc="-10" dirty="0">
                <a:solidFill>
                  <a:srgbClr val="2852DC"/>
                </a:solidFill>
                <a:latin typeface="Microsoft Sans Serif"/>
                <a:cs typeface="Microsoft Sans Serif"/>
              </a:rPr>
              <a:t>I</a:t>
            </a:r>
            <a:endParaRPr sz="2100">
              <a:latin typeface="Microsoft Sans Serif"/>
              <a:cs typeface="Microsoft Sans Serif"/>
            </a:endParaRPr>
          </a:p>
          <a:p>
            <a:pPr marL="12700" fontAlgn="auto">
              <a:spcBef>
                <a:spcPts val="400"/>
              </a:spcBef>
              <a:spcAft>
                <a:spcPts val="0"/>
              </a:spcAft>
              <a:defRPr/>
            </a:pPr>
            <a:r>
              <a:rPr sz="1400" dirty="0">
                <a:solidFill>
                  <a:srgbClr val="12161F"/>
                </a:solidFill>
                <a:latin typeface="Microsoft Sans Serif"/>
                <a:cs typeface="Microsoft Sans Serif"/>
              </a:rPr>
              <a:t>Po</a:t>
            </a:r>
            <a:r>
              <a:rPr sz="1400" spc="-10" dirty="0">
                <a:solidFill>
                  <a:srgbClr val="12161F"/>
                </a:solidFill>
                <a:latin typeface="Microsoft Sans Serif"/>
                <a:cs typeface="Microsoft Sans Serif"/>
              </a:rPr>
              <a:t>w</a:t>
            </a:r>
            <a:r>
              <a:rPr sz="1400" spc="-5" dirty="0">
                <a:solidFill>
                  <a:srgbClr val="12161F"/>
                </a:solidFill>
                <a:latin typeface="Microsoft Sans Serif"/>
                <a:cs typeface="Microsoft Sans Serif"/>
              </a:rPr>
              <a:t>er</a:t>
            </a:r>
            <a:r>
              <a:rPr sz="1400" spc="-15" dirty="0">
                <a:solidFill>
                  <a:srgbClr val="12161F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12161F"/>
                </a:solidFill>
                <a:latin typeface="Microsoft Sans Serif"/>
                <a:cs typeface="Microsoft Sans Serif"/>
              </a:rPr>
              <a:t>e</a:t>
            </a:r>
            <a:r>
              <a:rPr sz="1400" dirty="0">
                <a:solidFill>
                  <a:srgbClr val="12161F"/>
                </a:solidFill>
                <a:latin typeface="Microsoft Sans Serif"/>
                <a:cs typeface="Microsoft Sans Serif"/>
              </a:rPr>
              <a:t>ffi</a:t>
            </a:r>
            <a:r>
              <a:rPr sz="1400" spc="5" dirty="0">
                <a:solidFill>
                  <a:srgbClr val="12161F"/>
                </a:solidFill>
                <a:latin typeface="Microsoft Sans Serif"/>
                <a:cs typeface="Microsoft Sans Serif"/>
              </a:rPr>
              <a:t>c</a:t>
            </a:r>
            <a:r>
              <a:rPr sz="1400" dirty="0">
                <a:solidFill>
                  <a:srgbClr val="12161F"/>
                </a:solidFill>
                <a:latin typeface="Microsoft Sans Serif"/>
                <a:cs typeface="Microsoft Sans Serif"/>
              </a:rPr>
              <a:t>ient</a:t>
            </a:r>
            <a:endParaRPr sz="1400">
              <a:latin typeface="Microsoft Sans Serif"/>
              <a:cs typeface="Microsoft Sans Serif"/>
            </a:endParaRPr>
          </a:p>
          <a:p>
            <a:pPr marL="12700" fontAlgn="auto">
              <a:spcBef>
                <a:spcPts val="120"/>
              </a:spcBef>
              <a:spcAft>
                <a:spcPts val="0"/>
              </a:spcAft>
              <a:defRPr/>
            </a:pPr>
            <a:r>
              <a:rPr sz="1400" spc="-5" dirty="0">
                <a:solidFill>
                  <a:srgbClr val="12161F"/>
                </a:solidFill>
                <a:latin typeface="Microsoft Sans Serif"/>
                <a:cs typeface="Microsoft Sans Serif"/>
              </a:rPr>
              <a:t>on</a:t>
            </a:r>
            <a:r>
              <a:rPr sz="1400" dirty="0">
                <a:solidFill>
                  <a:srgbClr val="12161F"/>
                </a:solidFill>
                <a:latin typeface="Microsoft Sans Serif"/>
                <a:cs typeface="Microsoft Sans Serif"/>
              </a:rPr>
              <a:t>-</a:t>
            </a:r>
            <a:r>
              <a:rPr sz="1400" spc="-5" dirty="0">
                <a:solidFill>
                  <a:srgbClr val="12161F"/>
                </a:solidFill>
                <a:latin typeface="Microsoft Sans Serif"/>
                <a:cs typeface="Microsoft Sans Serif"/>
              </a:rPr>
              <a:t>de</a:t>
            </a:r>
            <a:r>
              <a:rPr sz="1400" dirty="0">
                <a:solidFill>
                  <a:srgbClr val="12161F"/>
                </a:solidFill>
                <a:latin typeface="Microsoft Sans Serif"/>
                <a:cs typeface="Microsoft Sans Serif"/>
              </a:rPr>
              <a:t>vi</a:t>
            </a:r>
            <a:r>
              <a:rPr sz="1400" spc="5" dirty="0">
                <a:solidFill>
                  <a:srgbClr val="12161F"/>
                </a:solidFill>
                <a:latin typeface="Microsoft Sans Serif"/>
                <a:cs typeface="Microsoft Sans Serif"/>
              </a:rPr>
              <a:t>c</a:t>
            </a:r>
            <a:r>
              <a:rPr sz="1400" spc="-15" dirty="0">
                <a:solidFill>
                  <a:srgbClr val="12161F"/>
                </a:solidFill>
                <a:latin typeface="Microsoft Sans Serif"/>
                <a:cs typeface="Microsoft Sans Serif"/>
              </a:rPr>
              <a:t>e</a:t>
            </a:r>
            <a:r>
              <a:rPr sz="1400" spc="-40" dirty="0">
                <a:solidFill>
                  <a:srgbClr val="12161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12161F"/>
                </a:solidFill>
                <a:latin typeface="Microsoft Sans Serif"/>
                <a:cs typeface="Microsoft Sans Serif"/>
              </a:rPr>
              <a:t>AI inf</a:t>
            </a:r>
            <a:r>
              <a:rPr sz="1400" spc="-5" dirty="0">
                <a:solidFill>
                  <a:srgbClr val="12161F"/>
                </a:solidFill>
                <a:latin typeface="Microsoft Sans Serif"/>
                <a:cs typeface="Microsoft Sans Serif"/>
              </a:rPr>
              <a:t>eren</a:t>
            </a:r>
            <a:r>
              <a:rPr sz="1400" dirty="0">
                <a:solidFill>
                  <a:srgbClr val="12161F"/>
                </a:solidFill>
                <a:latin typeface="Microsoft Sans Serif"/>
                <a:cs typeface="Microsoft Sans Serif"/>
              </a:rPr>
              <a:t>ce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0254" name="object 14"/>
          <p:cNvSpPr>
            <a:spLocks noChangeArrowheads="1"/>
          </p:cNvSpPr>
          <p:nvPr/>
        </p:nvSpPr>
        <p:spPr bwMode="auto">
          <a:xfrm>
            <a:off x="2270522" y="4397375"/>
            <a:ext cx="3339703" cy="85725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55" name="object 15"/>
          <p:cNvSpPr>
            <a:spLocks noChangeArrowheads="1"/>
          </p:cNvSpPr>
          <p:nvPr/>
        </p:nvSpPr>
        <p:spPr bwMode="auto">
          <a:xfrm>
            <a:off x="2252662" y="4629151"/>
            <a:ext cx="3340894" cy="85725"/>
          </a:xfrm>
          <a:prstGeom prst="rect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56" name="object 16"/>
          <p:cNvSpPr>
            <a:spLocks noChangeArrowheads="1"/>
          </p:cNvSpPr>
          <p:nvPr/>
        </p:nvSpPr>
        <p:spPr bwMode="auto">
          <a:xfrm>
            <a:off x="5405437" y="3429000"/>
            <a:ext cx="1716881" cy="22907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57" name="object 17"/>
          <p:cNvSpPr>
            <a:spLocks noChangeArrowheads="1"/>
          </p:cNvSpPr>
          <p:nvPr/>
        </p:nvSpPr>
        <p:spPr bwMode="auto">
          <a:xfrm>
            <a:off x="5691187" y="3806824"/>
            <a:ext cx="1162050" cy="1549400"/>
          </a:xfrm>
          <a:prstGeom prst="rect">
            <a:avLst/>
          </a:prstGeom>
          <a:blipFill dpi="0" rotWithShape="1">
            <a:blip r:embed="rId8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58" name="object 18"/>
          <p:cNvSpPr>
            <a:spLocks noChangeArrowheads="1"/>
          </p:cNvSpPr>
          <p:nvPr/>
        </p:nvSpPr>
        <p:spPr bwMode="auto">
          <a:xfrm>
            <a:off x="6011466" y="4083049"/>
            <a:ext cx="526256" cy="6953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" name="object 19"/>
          <p:cNvSpPr txBox="1"/>
          <p:nvPr/>
        </p:nvSpPr>
        <p:spPr>
          <a:xfrm>
            <a:off x="5965031" y="4822825"/>
            <a:ext cx="631031" cy="4308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de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vi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0260" name="object 20"/>
          <p:cNvSpPr>
            <a:spLocks/>
          </p:cNvSpPr>
          <p:nvPr/>
        </p:nvSpPr>
        <p:spPr bwMode="auto">
          <a:xfrm>
            <a:off x="2972991" y="3887786"/>
            <a:ext cx="1701403" cy="1423988"/>
          </a:xfrm>
          <a:custGeom>
            <a:avLst/>
            <a:gdLst/>
            <a:ahLst/>
            <a:cxnLst>
              <a:cxn ang="0">
                <a:pos x="845283" y="228278"/>
              </a:cxn>
              <a:cxn ang="0">
                <a:pos x="753717" y="257535"/>
              </a:cxn>
              <a:cxn ang="0">
                <a:pos x="676453" y="311397"/>
              </a:cxn>
              <a:cxn ang="0">
                <a:pos x="618132" y="385009"/>
              </a:cxn>
              <a:cxn ang="0">
                <a:pos x="583392" y="473516"/>
              </a:cxn>
              <a:cxn ang="0">
                <a:pos x="451067" y="521838"/>
              </a:cxn>
              <a:cxn ang="0">
                <a:pos x="307808" y="544843"/>
              </a:cxn>
              <a:cxn ang="0">
                <a:pos x="183900" y="608887"/>
              </a:cxn>
              <a:cxn ang="0">
                <a:pos x="86515" y="706513"/>
              </a:cxn>
              <a:cxn ang="0">
                <a:pos x="22824" y="830267"/>
              </a:cxn>
              <a:cxn ang="0">
                <a:pos x="0" y="972692"/>
              </a:cxn>
              <a:cxn ang="0">
                <a:pos x="13006" y="1080920"/>
              </a:cxn>
              <a:cxn ang="0">
                <a:pos x="67149" y="1209996"/>
              </a:cxn>
              <a:cxn ang="0">
                <a:pos x="156773" y="1314830"/>
              </a:cxn>
              <a:cxn ang="0">
                <a:pos x="274701" y="1387958"/>
              </a:cxn>
              <a:cxn ang="0">
                <a:pos x="413757" y="1421919"/>
              </a:cxn>
              <a:cxn ang="0">
                <a:pos x="1816729" y="1423415"/>
              </a:cxn>
              <a:cxn ang="0">
                <a:pos x="1959946" y="1400412"/>
              </a:cxn>
              <a:cxn ang="0">
                <a:pos x="2083829" y="1336376"/>
              </a:cxn>
              <a:cxn ang="0">
                <a:pos x="2181202" y="1238769"/>
              </a:cxn>
              <a:cxn ang="0">
                <a:pos x="2244888" y="1115054"/>
              </a:cxn>
              <a:cxn ang="0">
                <a:pos x="2267711" y="972692"/>
              </a:cxn>
              <a:cxn ang="0">
                <a:pos x="2255781" y="869127"/>
              </a:cxn>
              <a:cxn ang="0">
                <a:pos x="2206016" y="744795"/>
              </a:cxn>
              <a:cxn ang="0">
                <a:pos x="2123408" y="642113"/>
              </a:cxn>
              <a:cxn ang="0">
                <a:pos x="2014343" y="567550"/>
              </a:cxn>
              <a:cxn ang="0">
                <a:pos x="1885204" y="527575"/>
              </a:cxn>
              <a:cxn ang="0">
                <a:pos x="1852725" y="511355"/>
              </a:cxn>
              <a:cxn ang="0">
                <a:pos x="1859784" y="435425"/>
              </a:cxn>
              <a:cxn ang="0">
                <a:pos x="1847166" y="330660"/>
              </a:cxn>
              <a:cxn ang="0">
                <a:pos x="1821232" y="256275"/>
              </a:cxn>
              <a:cxn ang="0">
                <a:pos x="1019675" y="250918"/>
              </a:cxn>
              <a:cxn ang="0">
                <a:pos x="934115" y="226933"/>
              </a:cxn>
              <a:cxn ang="0">
                <a:pos x="894980" y="224394"/>
              </a:cxn>
              <a:cxn ang="0">
                <a:pos x="1375123" y="3084"/>
              </a:cxn>
              <a:cxn ang="0">
                <a:pos x="1276249" y="26719"/>
              </a:cxn>
              <a:cxn ang="0">
                <a:pos x="1187858" y="71319"/>
              </a:cxn>
              <a:cxn ang="0">
                <a:pos x="1112730" y="134101"/>
              </a:cxn>
              <a:cxn ang="0">
                <a:pos x="1053644" y="212281"/>
              </a:cxn>
              <a:cxn ang="0">
                <a:pos x="1821232" y="256275"/>
              </a:cxn>
              <a:cxn ang="0">
                <a:pos x="1755398" y="151894"/>
              </a:cxn>
              <a:cxn ang="0">
                <a:pos x="1654788" y="65142"/>
              </a:cxn>
              <a:cxn ang="0">
                <a:pos x="1531123" y="12632"/>
              </a:cxn>
              <a:cxn ang="0">
                <a:pos x="1427622" y="0"/>
              </a:cxn>
            </a:cxnLst>
            <a:rect l="0" t="0" r="r" b="b"/>
            <a:pathLst>
              <a:path w="2268220" h="1423670">
                <a:moveTo>
                  <a:pt x="894980" y="224394"/>
                </a:moveTo>
                <a:lnTo>
                  <a:pt x="845283" y="228278"/>
                </a:lnTo>
                <a:lnTo>
                  <a:pt x="798002" y="239528"/>
                </a:lnTo>
                <a:lnTo>
                  <a:pt x="753717" y="257535"/>
                </a:lnTo>
                <a:lnTo>
                  <a:pt x="713007" y="281694"/>
                </a:lnTo>
                <a:lnTo>
                  <a:pt x="676453" y="311397"/>
                </a:lnTo>
                <a:lnTo>
                  <a:pt x="644635" y="346038"/>
                </a:lnTo>
                <a:lnTo>
                  <a:pt x="618132" y="385009"/>
                </a:lnTo>
                <a:lnTo>
                  <a:pt x="597524" y="427704"/>
                </a:lnTo>
                <a:lnTo>
                  <a:pt x="583392" y="473516"/>
                </a:lnTo>
                <a:lnTo>
                  <a:pt x="576315" y="521838"/>
                </a:lnTo>
                <a:lnTo>
                  <a:pt x="451067" y="521838"/>
                </a:lnTo>
                <a:lnTo>
                  <a:pt x="377467" y="527745"/>
                </a:lnTo>
                <a:lnTo>
                  <a:pt x="307808" y="544843"/>
                </a:lnTo>
                <a:lnTo>
                  <a:pt x="242987" y="572201"/>
                </a:lnTo>
                <a:lnTo>
                  <a:pt x="183900" y="608887"/>
                </a:lnTo>
                <a:lnTo>
                  <a:pt x="131444" y="653968"/>
                </a:lnTo>
                <a:lnTo>
                  <a:pt x="86515" y="706513"/>
                </a:lnTo>
                <a:lnTo>
                  <a:pt x="50009" y="765590"/>
                </a:lnTo>
                <a:lnTo>
                  <a:pt x="22824" y="830267"/>
                </a:lnTo>
                <a:lnTo>
                  <a:pt x="5855" y="899612"/>
                </a:lnTo>
                <a:lnTo>
                  <a:pt x="0" y="972692"/>
                </a:lnTo>
                <a:lnTo>
                  <a:pt x="1482" y="1009623"/>
                </a:lnTo>
                <a:lnTo>
                  <a:pt x="13006" y="1080920"/>
                </a:lnTo>
                <a:lnTo>
                  <a:pt x="35194" y="1148022"/>
                </a:lnTo>
                <a:lnTo>
                  <a:pt x="67149" y="1209996"/>
                </a:lnTo>
                <a:lnTo>
                  <a:pt x="107974" y="1265910"/>
                </a:lnTo>
                <a:lnTo>
                  <a:pt x="156773" y="1314830"/>
                </a:lnTo>
                <a:lnTo>
                  <a:pt x="212647" y="1355823"/>
                </a:lnTo>
                <a:lnTo>
                  <a:pt x="274701" y="1387958"/>
                </a:lnTo>
                <a:lnTo>
                  <a:pt x="342037" y="1410301"/>
                </a:lnTo>
                <a:lnTo>
                  <a:pt x="413757" y="1421919"/>
                </a:lnTo>
                <a:lnTo>
                  <a:pt x="450982" y="1423415"/>
                </a:lnTo>
                <a:lnTo>
                  <a:pt x="1816729" y="1423415"/>
                </a:lnTo>
                <a:lnTo>
                  <a:pt x="1890306" y="1417509"/>
                </a:lnTo>
                <a:lnTo>
                  <a:pt x="1959946" y="1400412"/>
                </a:lnTo>
                <a:lnTo>
                  <a:pt x="2024753" y="1373056"/>
                </a:lnTo>
                <a:lnTo>
                  <a:pt x="2083829" y="1336376"/>
                </a:lnTo>
                <a:lnTo>
                  <a:pt x="2136278" y="1291302"/>
                </a:lnTo>
                <a:lnTo>
                  <a:pt x="2181202" y="1238769"/>
                </a:lnTo>
                <a:lnTo>
                  <a:pt x="2217704" y="1179709"/>
                </a:lnTo>
                <a:lnTo>
                  <a:pt x="2244888" y="1115054"/>
                </a:lnTo>
                <a:lnTo>
                  <a:pt x="2261856" y="1045738"/>
                </a:lnTo>
                <a:lnTo>
                  <a:pt x="2267711" y="972692"/>
                </a:lnTo>
                <a:lnTo>
                  <a:pt x="2266353" y="937390"/>
                </a:lnTo>
                <a:lnTo>
                  <a:pt x="2255781" y="869127"/>
                </a:lnTo>
                <a:lnTo>
                  <a:pt x="2235403" y="804659"/>
                </a:lnTo>
                <a:lnTo>
                  <a:pt x="2206016" y="744795"/>
                </a:lnTo>
                <a:lnTo>
                  <a:pt x="2168418" y="690343"/>
                </a:lnTo>
                <a:lnTo>
                  <a:pt x="2123408" y="642113"/>
                </a:lnTo>
                <a:lnTo>
                  <a:pt x="2071783" y="600912"/>
                </a:lnTo>
                <a:lnTo>
                  <a:pt x="2014343" y="567550"/>
                </a:lnTo>
                <a:lnTo>
                  <a:pt x="1951884" y="542834"/>
                </a:lnTo>
                <a:lnTo>
                  <a:pt x="1885204" y="527575"/>
                </a:lnTo>
                <a:lnTo>
                  <a:pt x="1850532" y="523743"/>
                </a:lnTo>
                <a:lnTo>
                  <a:pt x="1852725" y="511355"/>
                </a:lnTo>
                <a:lnTo>
                  <a:pt x="1858782" y="461264"/>
                </a:lnTo>
                <a:lnTo>
                  <a:pt x="1859784" y="435425"/>
                </a:lnTo>
                <a:lnTo>
                  <a:pt x="1858345" y="399660"/>
                </a:lnTo>
                <a:lnTo>
                  <a:pt x="1847166" y="330660"/>
                </a:lnTo>
                <a:lnTo>
                  <a:pt x="1825676" y="265772"/>
                </a:lnTo>
                <a:lnTo>
                  <a:pt x="1821232" y="256275"/>
                </a:lnTo>
                <a:lnTo>
                  <a:pt x="1030985" y="256275"/>
                </a:lnTo>
                <a:lnTo>
                  <a:pt x="1019675" y="250918"/>
                </a:lnTo>
                <a:lnTo>
                  <a:pt x="971979" y="234225"/>
                </a:lnTo>
                <a:lnTo>
                  <a:pt x="934115" y="226933"/>
                </a:lnTo>
                <a:lnTo>
                  <a:pt x="908138" y="224697"/>
                </a:lnTo>
                <a:lnTo>
                  <a:pt x="894980" y="224394"/>
                </a:lnTo>
                <a:close/>
              </a:path>
              <a:path w="2268220" h="1423670">
                <a:moveTo>
                  <a:pt x="1427622" y="0"/>
                </a:moveTo>
                <a:lnTo>
                  <a:pt x="1375123" y="3084"/>
                </a:lnTo>
                <a:lnTo>
                  <a:pt x="1324549" y="12107"/>
                </a:lnTo>
                <a:lnTo>
                  <a:pt x="1276249" y="26719"/>
                </a:lnTo>
                <a:lnTo>
                  <a:pt x="1230570" y="46572"/>
                </a:lnTo>
                <a:lnTo>
                  <a:pt x="1187858" y="71319"/>
                </a:lnTo>
                <a:lnTo>
                  <a:pt x="1148463" y="100611"/>
                </a:lnTo>
                <a:lnTo>
                  <a:pt x="1112730" y="134101"/>
                </a:lnTo>
                <a:lnTo>
                  <a:pt x="1081008" y="171440"/>
                </a:lnTo>
                <a:lnTo>
                  <a:pt x="1053644" y="212281"/>
                </a:lnTo>
                <a:lnTo>
                  <a:pt x="1030985" y="256275"/>
                </a:lnTo>
                <a:lnTo>
                  <a:pt x="1821232" y="256275"/>
                </a:lnTo>
                <a:lnTo>
                  <a:pt x="1794783" y="205887"/>
                </a:lnTo>
                <a:lnTo>
                  <a:pt x="1755398" y="151894"/>
                </a:lnTo>
                <a:lnTo>
                  <a:pt x="1708430" y="104683"/>
                </a:lnTo>
                <a:lnTo>
                  <a:pt x="1654788" y="65142"/>
                </a:lnTo>
                <a:lnTo>
                  <a:pt x="1595383" y="34162"/>
                </a:lnTo>
                <a:lnTo>
                  <a:pt x="1531123" y="12632"/>
                </a:lnTo>
                <a:lnTo>
                  <a:pt x="1462919" y="1440"/>
                </a:lnTo>
                <a:lnTo>
                  <a:pt x="1427622" y="0"/>
                </a:lnTo>
                <a:close/>
              </a:path>
            </a:pathLst>
          </a:custGeom>
          <a:solidFill>
            <a:srgbClr val="AFC5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61" name="object 21"/>
          <p:cNvSpPr>
            <a:spLocks/>
          </p:cNvSpPr>
          <p:nvPr/>
        </p:nvSpPr>
        <p:spPr bwMode="auto">
          <a:xfrm>
            <a:off x="3530203" y="4318001"/>
            <a:ext cx="586978" cy="758825"/>
          </a:xfrm>
          <a:custGeom>
            <a:avLst/>
            <a:gdLst/>
            <a:ahLst/>
            <a:cxnLst>
              <a:cxn ang="0">
                <a:pos x="739383" y="0"/>
              </a:cxn>
              <a:cxn ang="0">
                <a:pos x="32034" y="1290"/>
              </a:cxn>
              <a:cxn ang="0">
                <a:pos x="2421" y="28300"/>
              </a:cxn>
              <a:cxn ang="0">
                <a:pos x="0" y="42422"/>
              </a:cxn>
              <a:cxn ang="0">
                <a:pos x="1290" y="726921"/>
              </a:cxn>
              <a:cxn ang="0">
                <a:pos x="6897" y="739677"/>
              </a:cxn>
              <a:cxn ang="0">
                <a:pos x="16181" y="749826"/>
              </a:cxn>
              <a:cxn ang="0">
                <a:pos x="28303" y="756531"/>
              </a:cxn>
              <a:cxn ang="0">
                <a:pos x="42428" y="758951"/>
              </a:cxn>
              <a:cxn ang="0">
                <a:pos x="749777" y="757661"/>
              </a:cxn>
              <a:cxn ang="0">
                <a:pos x="762536" y="752055"/>
              </a:cxn>
              <a:cxn ang="0">
                <a:pos x="772686" y="742772"/>
              </a:cxn>
              <a:cxn ang="0">
                <a:pos x="779390" y="730650"/>
              </a:cxn>
              <a:cxn ang="0">
                <a:pos x="781811" y="716529"/>
              </a:cxn>
              <a:cxn ang="0">
                <a:pos x="780521" y="32030"/>
              </a:cxn>
              <a:cxn ang="0">
                <a:pos x="774914" y="19274"/>
              </a:cxn>
              <a:cxn ang="0">
                <a:pos x="765630" y="9125"/>
              </a:cxn>
              <a:cxn ang="0">
                <a:pos x="753508" y="2420"/>
              </a:cxn>
              <a:cxn ang="0">
                <a:pos x="739383" y="0"/>
              </a:cxn>
            </a:cxnLst>
            <a:rect l="0" t="0" r="r" b="b"/>
            <a:pathLst>
              <a:path w="782320" h="759460">
                <a:moveTo>
                  <a:pt x="739383" y="0"/>
                </a:moveTo>
                <a:lnTo>
                  <a:pt x="32034" y="1290"/>
                </a:lnTo>
                <a:lnTo>
                  <a:pt x="2421" y="28300"/>
                </a:lnTo>
                <a:lnTo>
                  <a:pt x="0" y="42422"/>
                </a:lnTo>
                <a:lnTo>
                  <a:pt x="1290" y="726921"/>
                </a:lnTo>
                <a:lnTo>
                  <a:pt x="6897" y="739677"/>
                </a:lnTo>
                <a:lnTo>
                  <a:pt x="16181" y="749826"/>
                </a:lnTo>
                <a:lnTo>
                  <a:pt x="28303" y="756531"/>
                </a:lnTo>
                <a:lnTo>
                  <a:pt x="42428" y="758951"/>
                </a:lnTo>
                <a:lnTo>
                  <a:pt x="749777" y="757661"/>
                </a:lnTo>
                <a:lnTo>
                  <a:pt x="762536" y="752055"/>
                </a:lnTo>
                <a:lnTo>
                  <a:pt x="772686" y="742772"/>
                </a:lnTo>
                <a:lnTo>
                  <a:pt x="779390" y="730650"/>
                </a:lnTo>
                <a:lnTo>
                  <a:pt x="781811" y="716529"/>
                </a:lnTo>
                <a:lnTo>
                  <a:pt x="780521" y="32030"/>
                </a:lnTo>
                <a:lnTo>
                  <a:pt x="774914" y="19274"/>
                </a:lnTo>
                <a:lnTo>
                  <a:pt x="765630" y="9125"/>
                </a:lnTo>
                <a:lnTo>
                  <a:pt x="753508" y="2420"/>
                </a:lnTo>
                <a:lnTo>
                  <a:pt x="739383" y="0"/>
                </a:lnTo>
                <a:close/>
              </a:path>
            </a:pathLst>
          </a:custGeom>
          <a:solidFill>
            <a:srgbClr val="7A9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62" name="object 22"/>
          <p:cNvSpPr>
            <a:spLocks/>
          </p:cNvSpPr>
          <p:nvPr/>
        </p:nvSpPr>
        <p:spPr bwMode="auto">
          <a:xfrm>
            <a:off x="3559969" y="4479924"/>
            <a:ext cx="526256" cy="666750"/>
          </a:xfrm>
          <a:custGeom>
            <a:avLst/>
            <a:gdLst/>
            <a:ahLst/>
            <a:cxnLst>
              <a:cxn ang="0">
                <a:pos x="34532" y="525017"/>
              </a:cxn>
              <a:cxn ang="0">
                <a:pos x="10866" y="534428"/>
              </a:cxn>
              <a:cxn ang="0">
                <a:pos x="0" y="559620"/>
              </a:cxn>
              <a:cxn ang="0">
                <a:pos x="9417" y="655067"/>
              </a:cxn>
              <a:cxn ang="0">
                <a:pos x="34532" y="665987"/>
              </a:cxn>
              <a:cxn ang="0">
                <a:pos x="690190" y="656504"/>
              </a:cxn>
              <a:cxn ang="0">
                <a:pos x="701038" y="631316"/>
              </a:cxn>
              <a:cxn ang="0">
                <a:pos x="691655" y="535907"/>
              </a:cxn>
              <a:cxn ang="0">
                <a:pos x="666504" y="525017"/>
              </a:cxn>
              <a:cxn ang="0">
                <a:pos x="34532" y="350270"/>
              </a:cxn>
              <a:cxn ang="0">
                <a:pos x="10828" y="359778"/>
              </a:cxn>
              <a:cxn ang="0">
                <a:pos x="0" y="385003"/>
              </a:cxn>
              <a:cxn ang="0">
                <a:pos x="9417" y="480438"/>
              </a:cxn>
              <a:cxn ang="0">
                <a:pos x="34532" y="491358"/>
              </a:cxn>
              <a:cxn ang="0">
                <a:pos x="690190" y="481875"/>
              </a:cxn>
              <a:cxn ang="0">
                <a:pos x="701038" y="456687"/>
              </a:cxn>
              <a:cxn ang="0">
                <a:pos x="691619" y="361190"/>
              </a:cxn>
              <a:cxn ang="0">
                <a:pos x="666504" y="350270"/>
              </a:cxn>
              <a:cxn ang="0">
                <a:pos x="34532" y="176271"/>
              </a:cxn>
              <a:cxn ang="0">
                <a:pos x="10828" y="185779"/>
              </a:cxn>
              <a:cxn ang="0">
                <a:pos x="0" y="211003"/>
              </a:cxn>
              <a:cxn ang="0">
                <a:pos x="9381" y="306352"/>
              </a:cxn>
              <a:cxn ang="0">
                <a:pos x="34532" y="317241"/>
              </a:cxn>
              <a:cxn ang="0">
                <a:pos x="690152" y="307856"/>
              </a:cxn>
              <a:cxn ang="0">
                <a:pos x="701038" y="282701"/>
              </a:cxn>
              <a:cxn ang="0">
                <a:pos x="691619" y="187192"/>
              </a:cxn>
              <a:cxn ang="0">
                <a:pos x="666504" y="176271"/>
              </a:cxn>
              <a:cxn ang="0">
                <a:pos x="34532" y="0"/>
              </a:cxn>
              <a:cxn ang="0">
                <a:pos x="10865" y="9136"/>
              </a:cxn>
              <a:cxn ang="0">
                <a:pos x="0" y="34603"/>
              </a:cxn>
              <a:cxn ang="0">
                <a:pos x="9381" y="130080"/>
              </a:cxn>
              <a:cxn ang="0">
                <a:pos x="34532" y="140969"/>
              </a:cxn>
              <a:cxn ang="0">
                <a:pos x="690152" y="131584"/>
              </a:cxn>
              <a:cxn ang="0">
                <a:pos x="701038" y="106430"/>
              </a:cxn>
              <a:cxn ang="0">
                <a:pos x="691655" y="10592"/>
              </a:cxn>
              <a:cxn ang="0">
                <a:pos x="666504" y="0"/>
              </a:cxn>
            </a:cxnLst>
            <a:rect l="0" t="0" r="r" b="b"/>
            <a:pathLst>
              <a:path w="701039" h="666114">
                <a:moveTo>
                  <a:pt x="666504" y="525017"/>
                </a:moveTo>
                <a:lnTo>
                  <a:pt x="34532" y="525017"/>
                </a:lnTo>
                <a:lnTo>
                  <a:pt x="22570" y="527153"/>
                </a:lnTo>
                <a:lnTo>
                  <a:pt x="10866" y="534428"/>
                </a:lnTo>
                <a:lnTo>
                  <a:pt x="2924" y="545666"/>
                </a:lnTo>
                <a:lnTo>
                  <a:pt x="0" y="559620"/>
                </a:lnTo>
                <a:lnTo>
                  <a:pt x="2146" y="643334"/>
                </a:lnTo>
                <a:lnTo>
                  <a:pt x="9417" y="655067"/>
                </a:lnTo>
                <a:lnTo>
                  <a:pt x="20629" y="663044"/>
                </a:lnTo>
                <a:lnTo>
                  <a:pt x="34532" y="665987"/>
                </a:lnTo>
                <a:lnTo>
                  <a:pt x="678504" y="663822"/>
                </a:lnTo>
                <a:lnTo>
                  <a:pt x="690190" y="656504"/>
                </a:lnTo>
                <a:lnTo>
                  <a:pt x="698118" y="645242"/>
                </a:lnTo>
                <a:lnTo>
                  <a:pt x="701038" y="631316"/>
                </a:lnTo>
                <a:lnTo>
                  <a:pt x="698918" y="547631"/>
                </a:lnTo>
                <a:lnTo>
                  <a:pt x="691655" y="535907"/>
                </a:lnTo>
                <a:lnTo>
                  <a:pt x="680431" y="527950"/>
                </a:lnTo>
                <a:lnTo>
                  <a:pt x="666504" y="525017"/>
                </a:lnTo>
                <a:close/>
              </a:path>
              <a:path w="701039" h="666114">
                <a:moveTo>
                  <a:pt x="666504" y="350270"/>
                </a:moveTo>
                <a:lnTo>
                  <a:pt x="34532" y="350270"/>
                </a:lnTo>
                <a:lnTo>
                  <a:pt x="22495" y="352449"/>
                </a:lnTo>
                <a:lnTo>
                  <a:pt x="10828" y="359778"/>
                </a:lnTo>
                <a:lnTo>
                  <a:pt x="2914" y="371052"/>
                </a:lnTo>
                <a:lnTo>
                  <a:pt x="0" y="385003"/>
                </a:lnTo>
                <a:lnTo>
                  <a:pt x="2146" y="468705"/>
                </a:lnTo>
                <a:lnTo>
                  <a:pt x="9417" y="480438"/>
                </a:lnTo>
                <a:lnTo>
                  <a:pt x="20629" y="488415"/>
                </a:lnTo>
                <a:lnTo>
                  <a:pt x="34532" y="491358"/>
                </a:lnTo>
                <a:lnTo>
                  <a:pt x="678504" y="489193"/>
                </a:lnTo>
                <a:lnTo>
                  <a:pt x="690190" y="481875"/>
                </a:lnTo>
                <a:lnTo>
                  <a:pt x="698118" y="470613"/>
                </a:lnTo>
                <a:lnTo>
                  <a:pt x="701038" y="456687"/>
                </a:lnTo>
                <a:lnTo>
                  <a:pt x="698890" y="372923"/>
                </a:lnTo>
                <a:lnTo>
                  <a:pt x="691619" y="361190"/>
                </a:lnTo>
                <a:lnTo>
                  <a:pt x="680407" y="353213"/>
                </a:lnTo>
                <a:lnTo>
                  <a:pt x="666504" y="350270"/>
                </a:lnTo>
                <a:close/>
              </a:path>
              <a:path w="701039" h="666114">
                <a:moveTo>
                  <a:pt x="666504" y="176271"/>
                </a:moveTo>
                <a:lnTo>
                  <a:pt x="34532" y="176271"/>
                </a:lnTo>
                <a:lnTo>
                  <a:pt x="22496" y="178451"/>
                </a:lnTo>
                <a:lnTo>
                  <a:pt x="10828" y="185779"/>
                </a:lnTo>
                <a:lnTo>
                  <a:pt x="2914" y="197053"/>
                </a:lnTo>
                <a:lnTo>
                  <a:pt x="0" y="211003"/>
                </a:lnTo>
                <a:lnTo>
                  <a:pt x="2118" y="294628"/>
                </a:lnTo>
                <a:lnTo>
                  <a:pt x="9381" y="306352"/>
                </a:lnTo>
                <a:lnTo>
                  <a:pt x="20605" y="314309"/>
                </a:lnTo>
                <a:lnTo>
                  <a:pt x="34532" y="317241"/>
                </a:lnTo>
                <a:lnTo>
                  <a:pt x="678429" y="315120"/>
                </a:lnTo>
                <a:lnTo>
                  <a:pt x="690152" y="307856"/>
                </a:lnTo>
                <a:lnTo>
                  <a:pt x="698107" y="296630"/>
                </a:lnTo>
                <a:lnTo>
                  <a:pt x="701038" y="282701"/>
                </a:lnTo>
                <a:lnTo>
                  <a:pt x="698890" y="198925"/>
                </a:lnTo>
                <a:lnTo>
                  <a:pt x="691619" y="187192"/>
                </a:lnTo>
                <a:lnTo>
                  <a:pt x="680407" y="179215"/>
                </a:lnTo>
                <a:lnTo>
                  <a:pt x="666504" y="176271"/>
                </a:lnTo>
                <a:close/>
              </a:path>
              <a:path w="701039" h="666114">
                <a:moveTo>
                  <a:pt x="666504" y="0"/>
                </a:moveTo>
                <a:lnTo>
                  <a:pt x="34532" y="0"/>
                </a:lnTo>
                <a:lnTo>
                  <a:pt x="22569" y="2048"/>
                </a:lnTo>
                <a:lnTo>
                  <a:pt x="10865" y="9136"/>
                </a:lnTo>
                <a:lnTo>
                  <a:pt x="2924" y="20324"/>
                </a:lnTo>
                <a:lnTo>
                  <a:pt x="0" y="34603"/>
                </a:lnTo>
                <a:lnTo>
                  <a:pt x="2118" y="118356"/>
                </a:lnTo>
                <a:lnTo>
                  <a:pt x="9381" y="130080"/>
                </a:lnTo>
                <a:lnTo>
                  <a:pt x="20605" y="138037"/>
                </a:lnTo>
                <a:lnTo>
                  <a:pt x="34532" y="140969"/>
                </a:lnTo>
                <a:lnTo>
                  <a:pt x="678429" y="138848"/>
                </a:lnTo>
                <a:lnTo>
                  <a:pt x="690152" y="131584"/>
                </a:lnTo>
                <a:lnTo>
                  <a:pt x="698107" y="120358"/>
                </a:lnTo>
                <a:lnTo>
                  <a:pt x="701038" y="106430"/>
                </a:lnTo>
                <a:lnTo>
                  <a:pt x="698918" y="22307"/>
                </a:lnTo>
                <a:lnTo>
                  <a:pt x="691655" y="10592"/>
                </a:lnTo>
                <a:lnTo>
                  <a:pt x="680431" y="2817"/>
                </a:lnTo>
                <a:lnTo>
                  <a:pt x="666504" y="0"/>
                </a:lnTo>
                <a:close/>
              </a:path>
            </a:pathLst>
          </a:custGeom>
          <a:solidFill>
            <a:srgbClr val="2852D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63" name="object 23"/>
          <p:cNvSpPr>
            <a:spLocks/>
          </p:cNvSpPr>
          <p:nvPr/>
        </p:nvSpPr>
        <p:spPr bwMode="auto">
          <a:xfrm>
            <a:off x="3599260" y="4413250"/>
            <a:ext cx="134540" cy="565150"/>
          </a:xfrm>
          <a:custGeom>
            <a:avLst/>
            <a:gdLst/>
            <a:ahLst/>
            <a:cxnLst>
              <a:cxn ang="0">
                <a:pos x="149618" y="527200"/>
              </a:cxn>
              <a:cxn ang="0">
                <a:pos x="140550" y="553417"/>
              </a:cxn>
              <a:cxn ang="0">
                <a:pos x="165755" y="564251"/>
              </a:cxn>
              <a:cxn ang="0">
                <a:pos x="179123" y="541065"/>
              </a:cxn>
              <a:cxn ang="0">
                <a:pos x="159065" y="524636"/>
              </a:cxn>
              <a:cxn ang="0">
                <a:pos x="80442" y="526899"/>
              </a:cxn>
              <a:cxn ang="0">
                <a:pos x="70766" y="552827"/>
              </a:cxn>
              <a:cxn ang="0">
                <a:pos x="95222" y="564429"/>
              </a:cxn>
              <a:cxn ang="0">
                <a:pos x="108848" y="541425"/>
              </a:cxn>
              <a:cxn ang="0">
                <a:pos x="89235" y="524636"/>
              </a:cxn>
              <a:cxn ang="0">
                <a:pos x="9166" y="527200"/>
              </a:cxn>
              <a:cxn ang="0">
                <a:pos x="98" y="553417"/>
              </a:cxn>
              <a:cxn ang="0">
                <a:pos x="25303" y="564251"/>
              </a:cxn>
              <a:cxn ang="0">
                <a:pos x="38672" y="541065"/>
              </a:cxn>
              <a:cxn ang="0">
                <a:pos x="18613" y="524636"/>
              </a:cxn>
              <a:cxn ang="0">
                <a:pos x="149615" y="352573"/>
              </a:cxn>
              <a:cxn ang="0">
                <a:pos x="140570" y="378781"/>
              </a:cxn>
              <a:cxn ang="0">
                <a:pos x="165746" y="389625"/>
              </a:cxn>
              <a:cxn ang="0">
                <a:pos x="179140" y="366436"/>
              </a:cxn>
              <a:cxn ang="0">
                <a:pos x="159065" y="350007"/>
              </a:cxn>
              <a:cxn ang="0">
                <a:pos x="80439" y="352272"/>
              </a:cxn>
              <a:cxn ang="0">
                <a:pos x="70786" y="378191"/>
              </a:cxn>
              <a:cxn ang="0">
                <a:pos x="95214" y="389803"/>
              </a:cxn>
              <a:cxn ang="0">
                <a:pos x="108863" y="366797"/>
              </a:cxn>
              <a:cxn ang="0">
                <a:pos x="89235" y="350007"/>
              </a:cxn>
              <a:cxn ang="0">
                <a:pos x="9163" y="352573"/>
              </a:cxn>
              <a:cxn ang="0">
                <a:pos x="118" y="378781"/>
              </a:cxn>
              <a:cxn ang="0">
                <a:pos x="25295" y="389625"/>
              </a:cxn>
              <a:cxn ang="0">
                <a:pos x="38688" y="366436"/>
              </a:cxn>
              <a:cxn ang="0">
                <a:pos x="18613" y="350007"/>
              </a:cxn>
              <a:cxn ang="0">
                <a:pos x="149841" y="178664"/>
              </a:cxn>
              <a:cxn ang="0">
                <a:pos x="140451" y="204593"/>
              </a:cxn>
              <a:cxn ang="0">
                <a:pos x="165538" y="215598"/>
              </a:cxn>
              <a:cxn ang="0">
                <a:pos x="179157" y="192667"/>
              </a:cxn>
              <a:cxn ang="0">
                <a:pos x="159065" y="176271"/>
              </a:cxn>
              <a:cxn ang="0">
                <a:pos x="80683" y="178367"/>
              </a:cxn>
              <a:cxn ang="0">
                <a:pos x="70672" y="203989"/>
              </a:cxn>
              <a:cxn ang="0">
                <a:pos x="94998" y="215770"/>
              </a:cxn>
              <a:cxn ang="0">
                <a:pos x="108880" y="193031"/>
              </a:cxn>
              <a:cxn ang="0">
                <a:pos x="89235" y="176271"/>
              </a:cxn>
              <a:cxn ang="0">
                <a:pos x="9389" y="178664"/>
              </a:cxn>
              <a:cxn ang="0">
                <a:pos x="0" y="204593"/>
              </a:cxn>
              <a:cxn ang="0">
                <a:pos x="25086" y="215598"/>
              </a:cxn>
              <a:cxn ang="0">
                <a:pos x="38705" y="192667"/>
              </a:cxn>
              <a:cxn ang="0">
                <a:pos x="18613" y="176271"/>
              </a:cxn>
              <a:cxn ang="0">
                <a:pos x="149840" y="2390"/>
              </a:cxn>
              <a:cxn ang="0">
                <a:pos x="140452" y="28322"/>
              </a:cxn>
              <a:cxn ang="0">
                <a:pos x="165540" y="39325"/>
              </a:cxn>
              <a:cxn ang="0">
                <a:pos x="179157" y="16392"/>
              </a:cxn>
              <a:cxn ang="0">
                <a:pos x="159065" y="0"/>
              </a:cxn>
              <a:cxn ang="0">
                <a:pos x="80682" y="2094"/>
              </a:cxn>
              <a:cxn ang="0">
                <a:pos x="70672" y="27718"/>
              </a:cxn>
              <a:cxn ang="0">
                <a:pos x="95000" y="39498"/>
              </a:cxn>
              <a:cxn ang="0">
                <a:pos x="108880" y="16756"/>
              </a:cxn>
              <a:cxn ang="0">
                <a:pos x="89235" y="0"/>
              </a:cxn>
              <a:cxn ang="0">
                <a:pos x="9389" y="2390"/>
              </a:cxn>
              <a:cxn ang="0">
                <a:pos x="0" y="28322"/>
              </a:cxn>
              <a:cxn ang="0">
                <a:pos x="25088" y="39325"/>
              </a:cxn>
              <a:cxn ang="0">
                <a:pos x="38705" y="16392"/>
              </a:cxn>
              <a:cxn ang="0">
                <a:pos x="18613" y="0"/>
              </a:cxn>
            </a:cxnLst>
            <a:rect l="0" t="0" r="r" b="b"/>
            <a:pathLst>
              <a:path w="179704" h="564514">
                <a:moveTo>
                  <a:pt x="159065" y="524636"/>
                </a:moveTo>
                <a:lnTo>
                  <a:pt x="149618" y="527200"/>
                </a:lnTo>
                <a:lnTo>
                  <a:pt x="142182" y="536661"/>
                </a:lnTo>
                <a:lnTo>
                  <a:pt x="140550" y="553417"/>
                </a:lnTo>
                <a:lnTo>
                  <a:pt x="149533" y="561769"/>
                </a:lnTo>
                <a:lnTo>
                  <a:pt x="165755" y="564251"/>
                </a:lnTo>
                <a:lnTo>
                  <a:pt x="175556" y="556087"/>
                </a:lnTo>
                <a:lnTo>
                  <a:pt x="179123" y="541065"/>
                </a:lnTo>
                <a:lnTo>
                  <a:pt x="172120" y="529336"/>
                </a:lnTo>
                <a:lnTo>
                  <a:pt x="159065" y="524636"/>
                </a:lnTo>
                <a:close/>
              </a:path>
              <a:path w="179704" h="564514">
                <a:moveTo>
                  <a:pt x="89235" y="524636"/>
                </a:moveTo>
                <a:lnTo>
                  <a:pt x="80442" y="526899"/>
                </a:lnTo>
                <a:lnTo>
                  <a:pt x="72710" y="536181"/>
                </a:lnTo>
                <a:lnTo>
                  <a:pt x="70766" y="552827"/>
                </a:lnTo>
                <a:lnTo>
                  <a:pt x="79406" y="561646"/>
                </a:lnTo>
                <a:lnTo>
                  <a:pt x="95222" y="564429"/>
                </a:lnTo>
                <a:lnTo>
                  <a:pt x="105143" y="556408"/>
                </a:lnTo>
                <a:lnTo>
                  <a:pt x="108848" y="541425"/>
                </a:lnTo>
                <a:lnTo>
                  <a:pt x="102046" y="529449"/>
                </a:lnTo>
                <a:lnTo>
                  <a:pt x="89235" y="524636"/>
                </a:lnTo>
                <a:close/>
              </a:path>
              <a:path w="179704" h="564514">
                <a:moveTo>
                  <a:pt x="18613" y="524636"/>
                </a:moveTo>
                <a:lnTo>
                  <a:pt x="9166" y="527200"/>
                </a:lnTo>
                <a:lnTo>
                  <a:pt x="1730" y="536661"/>
                </a:lnTo>
                <a:lnTo>
                  <a:pt x="98" y="553417"/>
                </a:lnTo>
                <a:lnTo>
                  <a:pt x="9081" y="561769"/>
                </a:lnTo>
                <a:lnTo>
                  <a:pt x="25303" y="564251"/>
                </a:lnTo>
                <a:lnTo>
                  <a:pt x="35104" y="556087"/>
                </a:lnTo>
                <a:lnTo>
                  <a:pt x="38672" y="541065"/>
                </a:lnTo>
                <a:lnTo>
                  <a:pt x="31668" y="529336"/>
                </a:lnTo>
                <a:lnTo>
                  <a:pt x="18613" y="524636"/>
                </a:lnTo>
                <a:close/>
              </a:path>
              <a:path w="179704" h="564514">
                <a:moveTo>
                  <a:pt x="159065" y="350007"/>
                </a:moveTo>
                <a:lnTo>
                  <a:pt x="149615" y="352573"/>
                </a:lnTo>
                <a:lnTo>
                  <a:pt x="142186" y="362032"/>
                </a:lnTo>
                <a:lnTo>
                  <a:pt x="140570" y="378781"/>
                </a:lnTo>
                <a:lnTo>
                  <a:pt x="149555" y="387146"/>
                </a:lnTo>
                <a:lnTo>
                  <a:pt x="165746" y="389625"/>
                </a:lnTo>
                <a:lnTo>
                  <a:pt x="175557" y="381462"/>
                </a:lnTo>
                <a:lnTo>
                  <a:pt x="179140" y="366436"/>
                </a:lnTo>
                <a:lnTo>
                  <a:pt x="172151" y="354722"/>
                </a:lnTo>
                <a:lnTo>
                  <a:pt x="159065" y="350007"/>
                </a:lnTo>
                <a:close/>
              </a:path>
              <a:path w="179704" h="564514">
                <a:moveTo>
                  <a:pt x="89235" y="350007"/>
                </a:moveTo>
                <a:lnTo>
                  <a:pt x="80439" y="352272"/>
                </a:lnTo>
                <a:lnTo>
                  <a:pt x="72714" y="361553"/>
                </a:lnTo>
                <a:lnTo>
                  <a:pt x="70786" y="378191"/>
                </a:lnTo>
                <a:lnTo>
                  <a:pt x="79429" y="387024"/>
                </a:lnTo>
                <a:lnTo>
                  <a:pt x="95214" y="389803"/>
                </a:lnTo>
                <a:lnTo>
                  <a:pt x="105143" y="381783"/>
                </a:lnTo>
                <a:lnTo>
                  <a:pt x="108863" y="366797"/>
                </a:lnTo>
                <a:lnTo>
                  <a:pt x="102077" y="354836"/>
                </a:lnTo>
                <a:lnTo>
                  <a:pt x="89235" y="350007"/>
                </a:lnTo>
                <a:close/>
              </a:path>
              <a:path w="179704" h="564514">
                <a:moveTo>
                  <a:pt x="18613" y="350007"/>
                </a:moveTo>
                <a:lnTo>
                  <a:pt x="9163" y="352573"/>
                </a:lnTo>
                <a:lnTo>
                  <a:pt x="1734" y="362032"/>
                </a:lnTo>
                <a:lnTo>
                  <a:pt x="118" y="378781"/>
                </a:lnTo>
                <a:lnTo>
                  <a:pt x="9103" y="387146"/>
                </a:lnTo>
                <a:lnTo>
                  <a:pt x="25295" y="389625"/>
                </a:lnTo>
                <a:lnTo>
                  <a:pt x="35105" y="381462"/>
                </a:lnTo>
                <a:lnTo>
                  <a:pt x="38688" y="366436"/>
                </a:lnTo>
                <a:lnTo>
                  <a:pt x="31699" y="354722"/>
                </a:lnTo>
                <a:lnTo>
                  <a:pt x="18613" y="350007"/>
                </a:lnTo>
                <a:close/>
              </a:path>
              <a:path w="179704" h="564514">
                <a:moveTo>
                  <a:pt x="159065" y="176271"/>
                </a:moveTo>
                <a:lnTo>
                  <a:pt x="149841" y="178664"/>
                </a:lnTo>
                <a:lnTo>
                  <a:pt x="142213" y="187966"/>
                </a:lnTo>
                <a:lnTo>
                  <a:pt x="140451" y="204593"/>
                </a:lnTo>
                <a:lnTo>
                  <a:pt x="149366" y="213034"/>
                </a:lnTo>
                <a:lnTo>
                  <a:pt x="165538" y="215598"/>
                </a:lnTo>
                <a:lnTo>
                  <a:pt x="175499" y="207579"/>
                </a:lnTo>
                <a:lnTo>
                  <a:pt x="179157" y="192667"/>
                </a:lnTo>
                <a:lnTo>
                  <a:pt x="172185" y="180964"/>
                </a:lnTo>
                <a:lnTo>
                  <a:pt x="159065" y="176271"/>
                </a:lnTo>
                <a:close/>
              </a:path>
              <a:path w="179704" h="564514">
                <a:moveTo>
                  <a:pt x="89235" y="176271"/>
                </a:moveTo>
                <a:lnTo>
                  <a:pt x="80683" y="178367"/>
                </a:lnTo>
                <a:lnTo>
                  <a:pt x="72750" y="187482"/>
                </a:lnTo>
                <a:lnTo>
                  <a:pt x="70672" y="203989"/>
                </a:lnTo>
                <a:lnTo>
                  <a:pt x="79239" y="212905"/>
                </a:lnTo>
                <a:lnTo>
                  <a:pt x="94998" y="215770"/>
                </a:lnTo>
                <a:lnTo>
                  <a:pt x="105081" y="207900"/>
                </a:lnTo>
                <a:lnTo>
                  <a:pt x="108880" y="193031"/>
                </a:lnTo>
                <a:lnTo>
                  <a:pt x="102112" y="181078"/>
                </a:lnTo>
                <a:lnTo>
                  <a:pt x="89235" y="176271"/>
                </a:lnTo>
                <a:close/>
              </a:path>
              <a:path w="179704" h="564514">
                <a:moveTo>
                  <a:pt x="18613" y="176271"/>
                </a:moveTo>
                <a:lnTo>
                  <a:pt x="9389" y="178664"/>
                </a:lnTo>
                <a:lnTo>
                  <a:pt x="1761" y="187966"/>
                </a:lnTo>
                <a:lnTo>
                  <a:pt x="0" y="204593"/>
                </a:lnTo>
                <a:lnTo>
                  <a:pt x="8914" y="213034"/>
                </a:lnTo>
                <a:lnTo>
                  <a:pt x="25086" y="215598"/>
                </a:lnTo>
                <a:lnTo>
                  <a:pt x="35047" y="207579"/>
                </a:lnTo>
                <a:lnTo>
                  <a:pt x="38705" y="192667"/>
                </a:lnTo>
                <a:lnTo>
                  <a:pt x="31733" y="180964"/>
                </a:lnTo>
                <a:lnTo>
                  <a:pt x="18613" y="176271"/>
                </a:lnTo>
                <a:close/>
              </a:path>
              <a:path w="179704" h="564514">
                <a:moveTo>
                  <a:pt x="159065" y="0"/>
                </a:moveTo>
                <a:lnTo>
                  <a:pt x="149840" y="2390"/>
                </a:lnTo>
                <a:lnTo>
                  <a:pt x="142213" y="11689"/>
                </a:lnTo>
                <a:lnTo>
                  <a:pt x="140452" y="28322"/>
                </a:lnTo>
                <a:lnTo>
                  <a:pt x="149367" y="36762"/>
                </a:lnTo>
                <a:lnTo>
                  <a:pt x="165540" y="39325"/>
                </a:lnTo>
                <a:lnTo>
                  <a:pt x="175499" y="31305"/>
                </a:lnTo>
                <a:lnTo>
                  <a:pt x="179157" y="16392"/>
                </a:lnTo>
                <a:lnTo>
                  <a:pt x="172185" y="4688"/>
                </a:lnTo>
                <a:lnTo>
                  <a:pt x="159065" y="0"/>
                </a:lnTo>
                <a:close/>
              </a:path>
              <a:path w="179704" h="564514">
                <a:moveTo>
                  <a:pt x="89235" y="0"/>
                </a:moveTo>
                <a:lnTo>
                  <a:pt x="80682" y="2094"/>
                </a:lnTo>
                <a:lnTo>
                  <a:pt x="72750" y="11206"/>
                </a:lnTo>
                <a:lnTo>
                  <a:pt x="70672" y="27718"/>
                </a:lnTo>
                <a:lnTo>
                  <a:pt x="79240" y="36633"/>
                </a:lnTo>
                <a:lnTo>
                  <a:pt x="95000" y="39498"/>
                </a:lnTo>
                <a:lnTo>
                  <a:pt x="105082" y="31626"/>
                </a:lnTo>
                <a:lnTo>
                  <a:pt x="108880" y="16756"/>
                </a:lnTo>
                <a:lnTo>
                  <a:pt x="102112" y="4802"/>
                </a:lnTo>
                <a:lnTo>
                  <a:pt x="89235" y="0"/>
                </a:lnTo>
                <a:close/>
              </a:path>
              <a:path w="179704" h="564514">
                <a:moveTo>
                  <a:pt x="18613" y="0"/>
                </a:moveTo>
                <a:lnTo>
                  <a:pt x="9389" y="2390"/>
                </a:lnTo>
                <a:lnTo>
                  <a:pt x="1761" y="11689"/>
                </a:lnTo>
                <a:lnTo>
                  <a:pt x="0" y="28322"/>
                </a:lnTo>
                <a:lnTo>
                  <a:pt x="8915" y="36762"/>
                </a:lnTo>
                <a:lnTo>
                  <a:pt x="25088" y="39325"/>
                </a:lnTo>
                <a:lnTo>
                  <a:pt x="35047" y="31305"/>
                </a:lnTo>
                <a:lnTo>
                  <a:pt x="38705" y="16392"/>
                </a:lnTo>
                <a:lnTo>
                  <a:pt x="31733" y="4688"/>
                </a:lnTo>
                <a:lnTo>
                  <a:pt x="18613" y="0"/>
                </a:lnTo>
                <a:close/>
              </a:path>
            </a:pathLst>
          </a:custGeom>
          <a:solidFill>
            <a:srgbClr val="AFC5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64" name="object 24"/>
          <p:cNvSpPr>
            <a:spLocks noChangeArrowheads="1"/>
          </p:cNvSpPr>
          <p:nvPr/>
        </p:nvSpPr>
        <p:spPr bwMode="auto">
          <a:xfrm>
            <a:off x="3748087" y="3835401"/>
            <a:ext cx="486966" cy="652463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65" name="object 25"/>
          <p:cNvSpPr>
            <a:spLocks noChangeArrowheads="1"/>
          </p:cNvSpPr>
          <p:nvPr/>
        </p:nvSpPr>
        <p:spPr bwMode="auto">
          <a:xfrm>
            <a:off x="3863578" y="3913189"/>
            <a:ext cx="375047" cy="503237"/>
          </a:xfrm>
          <a:prstGeom prst="rect">
            <a:avLst/>
          </a:prstGeom>
          <a:blipFill dpi="0" rotWithShape="1">
            <a:blip r:embed="rId11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66" name="object 26"/>
          <p:cNvSpPr>
            <a:spLocks/>
          </p:cNvSpPr>
          <p:nvPr/>
        </p:nvSpPr>
        <p:spPr bwMode="auto">
          <a:xfrm>
            <a:off x="3929063" y="4008438"/>
            <a:ext cx="240506" cy="315912"/>
          </a:xfrm>
          <a:custGeom>
            <a:avLst/>
            <a:gdLst/>
            <a:ahLst/>
            <a:cxnLst>
              <a:cxn ang="0">
                <a:pos x="153902" y="287343"/>
              </a:cxn>
              <a:cxn ang="0">
                <a:pos x="173603" y="301301"/>
              </a:cxn>
              <a:cxn ang="0">
                <a:pos x="197629" y="312388"/>
              </a:cxn>
              <a:cxn ang="0">
                <a:pos x="226757" y="313770"/>
              </a:cxn>
              <a:cxn ang="0">
                <a:pos x="253371" y="303115"/>
              </a:cxn>
              <a:cxn ang="0">
                <a:pos x="269280" y="287343"/>
              </a:cxn>
              <a:cxn ang="0">
                <a:pos x="88963" y="15691"/>
              </a:cxn>
              <a:cxn ang="0">
                <a:pos x="66123" y="42792"/>
              </a:cxn>
              <a:cxn ang="0">
                <a:pos x="45666" y="60730"/>
              </a:cxn>
              <a:cxn ang="0">
                <a:pos x="37725" y="83691"/>
              </a:cxn>
              <a:cxn ang="0">
                <a:pos x="28122" y="103001"/>
              </a:cxn>
              <a:cxn ang="0">
                <a:pos x="13320" y="124678"/>
              </a:cxn>
              <a:cxn ang="0">
                <a:pos x="10224" y="148346"/>
              </a:cxn>
              <a:cxn ang="0">
                <a:pos x="15283" y="161665"/>
              </a:cxn>
              <a:cxn ang="0">
                <a:pos x="2197" y="183839"/>
              </a:cxn>
              <a:cxn ang="0">
                <a:pos x="1280" y="210799"/>
              </a:cxn>
              <a:cxn ang="0">
                <a:pos x="11619" y="233531"/>
              </a:cxn>
              <a:cxn ang="0">
                <a:pos x="32959" y="249554"/>
              </a:cxn>
              <a:cxn ang="0">
                <a:pos x="58774" y="298823"/>
              </a:cxn>
              <a:cxn ang="0">
                <a:pos x="110292" y="313963"/>
              </a:cxn>
              <a:cxn ang="0">
                <a:pos x="135900" y="304523"/>
              </a:cxn>
              <a:cxn ang="0">
                <a:pos x="153902" y="287343"/>
              </a:cxn>
              <a:cxn ang="0">
                <a:pos x="271951" y="283912"/>
              </a:cxn>
              <a:cxn ang="0">
                <a:pos x="280926" y="258655"/>
              </a:cxn>
              <a:cxn ang="0">
                <a:pos x="318243" y="207156"/>
              </a:cxn>
              <a:cxn ang="0">
                <a:pos x="316923" y="183758"/>
              </a:cxn>
              <a:cxn ang="0">
                <a:pos x="305524" y="163318"/>
              </a:cxn>
              <a:cxn ang="0">
                <a:pos x="307129" y="155447"/>
              </a:cxn>
              <a:cxn ang="0">
                <a:pos x="308928" y="141091"/>
              </a:cxn>
              <a:cxn ang="0">
                <a:pos x="300777" y="115404"/>
              </a:cxn>
              <a:cxn ang="0">
                <a:pos x="279989" y="99250"/>
              </a:cxn>
              <a:cxn ang="0">
                <a:pos x="263753" y="50594"/>
              </a:cxn>
              <a:cxn ang="0">
                <a:pos x="239032" y="27371"/>
              </a:cxn>
              <a:cxn ang="0">
                <a:pos x="159576" y="23865"/>
              </a:cxn>
              <a:cxn ang="0">
                <a:pos x="154851" y="16245"/>
              </a:cxn>
              <a:cxn ang="0">
                <a:pos x="141104" y="4939"/>
              </a:cxn>
              <a:cxn ang="0">
                <a:pos x="197797" y="0"/>
              </a:cxn>
              <a:cxn ang="0">
                <a:pos x="159576" y="23865"/>
              </a:cxn>
              <a:cxn ang="0">
                <a:pos x="231447" y="15852"/>
              </a:cxn>
              <a:cxn ang="0">
                <a:pos x="209094" y="1519"/>
              </a:cxn>
            </a:cxnLst>
            <a:rect l="0" t="0" r="r" b="b"/>
            <a:pathLst>
              <a:path w="319404" h="315595">
                <a:moveTo>
                  <a:pt x="269280" y="287343"/>
                </a:moveTo>
                <a:lnTo>
                  <a:pt x="153902" y="287343"/>
                </a:lnTo>
                <a:lnTo>
                  <a:pt x="163145" y="294333"/>
                </a:lnTo>
                <a:lnTo>
                  <a:pt x="173603" y="301301"/>
                </a:lnTo>
                <a:lnTo>
                  <a:pt x="185142" y="307552"/>
                </a:lnTo>
                <a:lnTo>
                  <a:pt x="197629" y="312388"/>
                </a:lnTo>
                <a:lnTo>
                  <a:pt x="210929" y="315113"/>
                </a:lnTo>
                <a:lnTo>
                  <a:pt x="226757" y="313770"/>
                </a:lnTo>
                <a:lnTo>
                  <a:pt x="240969" y="309667"/>
                </a:lnTo>
                <a:lnTo>
                  <a:pt x="253371" y="303115"/>
                </a:lnTo>
                <a:lnTo>
                  <a:pt x="263763" y="294426"/>
                </a:lnTo>
                <a:lnTo>
                  <a:pt x="269280" y="287343"/>
                </a:lnTo>
                <a:close/>
              </a:path>
              <a:path w="319404" h="315595">
                <a:moveTo>
                  <a:pt x="128961" y="702"/>
                </a:moveTo>
                <a:lnTo>
                  <a:pt x="88963" y="15691"/>
                </a:lnTo>
                <a:lnTo>
                  <a:pt x="78491" y="38666"/>
                </a:lnTo>
                <a:lnTo>
                  <a:pt x="66123" y="42792"/>
                </a:lnTo>
                <a:lnTo>
                  <a:pt x="55171" y="49287"/>
                </a:lnTo>
                <a:lnTo>
                  <a:pt x="45666" y="60730"/>
                </a:lnTo>
                <a:lnTo>
                  <a:pt x="39963" y="72274"/>
                </a:lnTo>
                <a:lnTo>
                  <a:pt x="37725" y="83691"/>
                </a:lnTo>
                <a:lnTo>
                  <a:pt x="38618" y="94750"/>
                </a:lnTo>
                <a:lnTo>
                  <a:pt x="28122" y="103001"/>
                </a:lnTo>
                <a:lnTo>
                  <a:pt x="19461" y="113096"/>
                </a:lnTo>
                <a:lnTo>
                  <a:pt x="13320" y="124678"/>
                </a:lnTo>
                <a:lnTo>
                  <a:pt x="10380" y="137387"/>
                </a:lnTo>
                <a:lnTo>
                  <a:pt x="10224" y="148346"/>
                </a:lnTo>
                <a:lnTo>
                  <a:pt x="12113" y="155447"/>
                </a:lnTo>
                <a:lnTo>
                  <a:pt x="15283" y="161665"/>
                </a:lnTo>
                <a:lnTo>
                  <a:pt x="7330" y="172059"/>
                </a:lnTo>
                <a:lnTo>
                  <a:pt x="2197" y="183839"/>
                </a:lnTo>
                <a:lnTo>
                  <a:pt x="0" y="196647"/>
                </a:lnTo>
                <a:lnTo>
                  <a:pt x="1280" y="210799"/>
                </a:lnTo>
                <a:lnTo>
                  <a:pt x="5189" y="223085"/>
                </a:lnTo>
                <a:lnTo>
                  <a:pt x="11619" y="233531"/>
                </a:lnTo>
                <a:lnTo>
                  <a:pt x="22867" y="243800"/>
                </a:lnTo>
                <a:lnTo>
                  <a:pt x="32959" y="249554"/>
                </a:lnTo>
                <a:lnTo>
                  <a:pt x="36330" y="263957"/>
                </a:lnTo>
                <a:lnTo>
                  <a:pt x="58774" y="298823"/>
                </a:lnTo>
                <a:lnTo>
                  <a:pt x="94796" y="315107"/>
                </a:lnTo>
                <a:lnTo>
                  <a:pt x="110292" y="313963"/>
                </a:lnTo>
                <a:lnTo>
                  <a:pt x="124014" y="310345"/>
                </a:lnTo>
                <a:lnTo>
                  <a:pt x="135900" y="304523"/>
                </a:lnTo>
                <a:lnTo>
                  <a:pt x="145884" y="296766"/>
                </a:lnTo>
                <a:lnTo>
                  <a:pt x="153902" y="287343"/>
                </a:lnTo>
                <a:lnTo>
                  <a:pt x="269280" y="287343"/>
                </a:lnTo>
                <a:lnTo>
                  <a:pt x="271951" y="283912"/>
                </a:lnTo>
                <a:lnTo>
                  <a:pt x="277738" y="271884"/>
                </a:lnTo>
                <a:lnTo>
                  <a:pt x="280926" y="258655"/>
                </a:lnTo>
                <a:lnTo>
                  <a:pt x="291296" y="248785"/>
                </a:lnTo>
                <a:lnTo>
                  <a:pt x="318243" y="207156"/>
                </a:lnTo>
                <a:lnTo>
                  <a:pt x="318873" y="195276"/>
                </a:lnTo>
                <a:lnTo>
                  <a:pt x="316923" y="183758"/>
                </a:lnTo>
                <a:lnTo>
                  <a:pt x="312454" y="172979"/>
                </a:lnTo>
                <a:lnTo>
                  <a:pt x="305524" y="163318"/>
                </a:lnTo>
                <a:lnTo>
                  <a:pt x="303959" y="161665"/>
                </a:lnTo>
                <a:lnTo>
                  <a:pt x="307129" y="155447"/>
                </a:lnTo>
                <a:lnTo>
                  <a:pt x="308928" y="148346"/>
                </a:lnTo>
                <a:lnTo>
                  <a:pt x="308928" y="141091"/>
                </a:lnTo>
                <a:lnTo>
                  <a:pt x="306776" y="127464"/>
                </a:lnTo>
                <a:lnTo>
                  <a:pt x="300777" y="115404"/>
                </a:lnTo>
                <a:lnTo>
                  <a:pt x="291619" y="105727"/>
                </a:lnTo>
                <a:lnTo>
                  <a:pt x="279989" y="99250"/>
                </a:lnTo>
                <a:lnTo>
                  <a:pt x="281816" y="86978"/>
                </a:lnTo>
                <a:lnTo>
                  <a:pt x="263753" y="50594"/>
                </a:lnTo>
                <a:lnTo>
                  <a:pt x="243522" y="40884"/>
                </a:lnTo>
                <a:lnTo>
                  <a:pt x="239032" y="27371"/>
                </a:lnTo>
                <a:lnTo>
                  <a:pt x="236723" y="23865"/>
                </a:lnTo>
                <a:lnTo>
                  <a:pt x="159576" y="23865"/>
                </a:lnTo>
                <a:lnTo>
                  <a:pt x="157533" y="19811"/>
                </a:lnTo>
                <a:lnTo>
                  <a:pt x="154851" y="16245"/>
                </a:lnTo>
                <a:lnTo>
                  <a:pt x="151681" y="12710"/>
                </a:lnTo>
                <a:lnTo>
                  <a:pt x="141104" y="4939"/>
                </a:lnTo>
                <a:lnTo>
                  <a:pt x="128961" y="702"/>
                </a:lnTo>
                <a:close/>
              </a:path>
              <a:path w="319404" h="315595">
                <a:moveTo>
                  <a:pt x="197797" y="0"/>
                </a:moveTo>
                <a:lnTo>
                  <a:pt x="161709" y="19811"/>
                </a:lnTo>
                <a:lnTo>
                  <a:pt x="159576" y="23865"/>
                </a:lnTo>
                <a:lnTo>
                  <a:pt x="236723" y="23865"/>
                </a:lnTo>
                <a:lnTo>
                  <a:pt x="231447" y="15852"/>
                </a:lnTo>
                <a:lnTo>
                  <a:pt x="221292" y="7008"/>
                </a:lnTo>
                <a:lnTo>
                  <a:pt x="209094" y="1519"/>
                </a:lnTo>
                <a:lnTo>
                  <a:pt x="197797" y="0"/>
                </a:lnTo>
                <a:close/>
              </a:path>
            </a:pathLst>
          </a:custGeom>
          <a:solidFill>
            <a:srgbClr val="7A9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67" name="object 27"/>
          <p:cNvSpPr>
            <a:spLocks/>
          </p:cNvSpPr>
          <p:nvPr/>
        </p:nvSpPr>
        <p:spPr bwMode="auto">
          <a:xfrm>
            <a:off x="3957637" y="4156074"/>
            <a:ext cx="182166" cy="258762"/>
          </a:xfrm>
          <a:custGeom>
            <a:avLst/>
            <a:gdLst/>
            <a:ahLst/>
            <a:cxnLst>
              <a:cxn ang="0">
                <a:pos x="103726" y="31567"/>
              </a:cxn>
              <a:cxn ang="0">
                <a:pos x="107685" y="196464"/>
              </a:cxn>
              <a:cxn ang="0">
                <a:pos x="134479" y="223611"/>
              </a:cxn>
              <a:cxn ang="0">
                <a:pos x="117226" y="203834"/>
              </a:cxn>
              <a:cxn ang="0">
                <a:pos x="127650" y="42275"/>
              </a:cxn>
              <a:cxn ang="0">
                <a:pos x="113934" y="29077"/>
              </a:cxn>
              <a:cxn ang="0">
                <a:pos x="121157" y="6736"/>
              </a:cxn>
              <a:cxn ang="0">
                <a:pos x="125089" y="218181"/>
              </a:cxn>
              <a:cxn ang="0">
                <a:pos x="136708" y="18044"/>
              </a:cxn>
              <a:cxn ang="0">
                <a:pos x="139567" y="32247"/>
              </a:cxn>
              <a:cxn ang="0">
                <a:pos x="76718" y="191642"/>
              </a:cxn>
              <a:cxn ang="0">
                <a:pos x="54742" y="242946"/>
              </a:cxn>
              <a:cxn ang="0">
                <a:pos x="73548" y="254507"/>
              </a:cxn>
              <a:cxn ang="0">
                <a:pos x="84581" y="201929"/>
              </a:cxn>
              <a:cxn ang="0">
                <a:pos x="81655" y="191012"/>
              </a:cxn>
              <a:cxn ang="0">
                <a:pos x="20695" y="148955"/>
              </a:cxn>
              <a:cxn ang="0">
                <a:pos x="3688" y="165866"/>
              </a:cxn>
              <a:cxn ang="0">
                <a:pos x="4571" y="196727"/>
              </a:cxn>
              <a:cxn ang="0">
                <a:pos x="16642" y="178820"/>
              </a:cxn>
              <a:cxn ang="0">
                <a:pos x="50688" y="132831"/>
              </a:cxn>
              <a:cxn ang="0">
                <a:pos x="83576" y="178820"/>
              </a:cxn>
              <a:cxn ang="0">
                <a:pos x="56421" y="165416"/>
              </a:cxn>
              <a:cxn ang="0">
                <a:pos x="159014" y="191642"/>
              </a:cxn>
              <a:cxn ang="0">
                <a:pos x="172455" y="216788"/>
              </a:cxn>
              <a:cxn ang="0">
                <a:pos x="173370" y="259079"/>
              </a:cxn>
              <a:cxn ang="0">
                <a:pos x="185287" y="236516"/>
              </a:cxn>
              <a:cxn ang="0">
                <a:pos x="163951" y="191012"/>
              </a:cxn>
              <a:cxn ang="0">
                <a:pos x="223509" y="180593"/>
              </a:cxn>
              <a:cxn ang="0">
                <a:pos x="242315" y="192155"/>
              </a:cxn>
              <a:cxn ang="0">
                <a:pos x="237987" y="164210"/>
              </a:cxn>
              <a:cxn ang="0">
                <a:pos x="188732" y="132953"/>
              </a:cxn>
              <a:cxn ang="0">
                <a:pos x="155844" y="168782"/>
              </a:cxn>
              <a:cxn ang="0">
                <a:pos x="201564" y="161793"/>
              </a:cxn>
              <a:cxn ang="0">
                <a:pos x="201564" y="132953"/>
              </a:cxn>
              <a:cxn ang="0">
                <a:pos x="219334" y="112257"/>
              </a:cxn>
              <a:cxn ang="0">
                <a:pos x="237987" y="123809"/>
              </a:cxn>
              <a:cxn ang="0">
                <a:pos x="231647" y="82295"/>
              </a:cxn>
              <a:cxn ang="0">
                <a:pos x="173095" y="114940"/>
              </a:cxn>
              <a:cxn ang="0">
                <a:pos x="234452" y="95128"/>
              </a:cxn>
              <a:cxn ang="0">
                <a:pos x="7863" y="85222"/>
              </a:cxn>
              <a:cxn ang="0">
                <a:pos x="8778" y="128381"/>
              </a:cxn>
              <a:cxn ang="0">
                <a:pos x="20695" y="110368"/>
              </a:cxn>
              <a:cxn ang="0">
                <a:pos x="41391" y="82936"/>
              </a:cxn>
              <a:cxn ang="0">
                <a:pos x="35494" y="96767"/>
              </a:cxn>
              <a:cxn ang="0">
                <a:pos x="65789" y="109337"/>
              </a:cxn>
              <a:cxn ang="0">
                <a:pos x="162305" y="13197"/>
              </a:cxn>
              <a:cxn ang="0">
                <a:pos x="201686" y="52699"/>
              </a:cxn>
              <a:cxn ang="0">
                <a:pos x="219577" y="40751"/>
              </a:cxn>
              <a:cxn ang="0">
                <a:pos x="182636" y="13197"/>
              </a:cxn>
              <a:cxn ang="0">
                <a:pos x="203453" y="37581"/>
              </a:cxn>
              <a:cxn ang="0">
                <a:pos x="27310" y="36179"/>
              </a:cxn>
              <a:cxn ang="0">
                <a:pos x="38861" y="54985"/>
              </a:cxn>
              <a:cxn ang="0">
                <a:pos x="40629" y="39867"/>
              </a:cxn>
              <a:cxn ang="0">
                <a:pos x="59679" y="4571"/>
              </a:cxn>
              <a:cxn ang="0">
                <a:pos x="76321" y="39867"/>
              </a:cxn>
              <a:cxn ang="0">
                <a:pos x="75437" y="0"/>
              </a:cxn>
            </a:cxnLst>
            <a:rect l="0" t="0" r="r" b="b"/>
            <a:pathLst>
              <a:path w="242570" h="259079">
                <a:moveTo>
                  <a:pt x="121157" y="6736"/>
                </a:moveTo>
                <a:lnTo>
                  <a:pt x="120165" y="6762"/>
                </a:lnTo>
                <a:lnTo>
                  <a:pt x="107823" y="12510"/>
                </a:lnTo>
                <a:lnTo>
                  <a:pt x="102753" y="25459"/>
                </a:lnTo>
                <a:lnTo>
                  <a:pt x="103726" y="31567"/>
                </a:lnTo>
                <a:lnTo>
                  <a:pt x="106211" y="40142"/>
                </a:lnTo>
                <a:lnTo>
                  <a:pt x="109952" y="53856"/>
                </a:lnTo>
                <a:lnTo>
                  <a:pt x="114696" y="75383"/>
                </a:lnTo>
                <a:lnTo>
                  <a:pt x="114696" y="193928"/>
                </a:lnTo>
                <a:lnTo>
                  <a:pt x="107685" y="196464"/>
                </a:lnTo>
                <a:lnTo>
                  <a:pt x="102748" y="203204"/>
                </a:lnTo>
                <a:lnTo>
                  <a:pt x="102802" y="212474"/>
                </a:lnTo>
                <a:lnTo>
                  <a:pt x="108761" y="224437"/>
                </a:lnTo>
                <a:lnTo>
                  <a:pt x="122111" y="229337"/>
                </a:lnTo>
                <a:lnTo>
                  <a:pt x="134479" y="223611"/>
                </a:lnTo>
                <a:lnTo>
                  <a:pt x="136615" y="218181"/>
                </a:lnTo>
                <a:lnTo>
                  <a:pt x="117226" y="218181"/>
                </a:lnTo>
                <a:lnTo>
                  <a:pt x="113934" y="214883"/>
                </a:lnTo>
                <a:lnTo>
                  <a:pt x="113934" y="207132"/>
                </a:lnTo>
                <a:lnTo>
                  <a:pt x="117226" y="203834"/>
                </a:lnTo>
                <a:lnTo>
                  <a:pt x="138366" y="203834"/>
                </a:lnTo>
                <a:lnTo>
                  <a:pt x="136075" y="196009"/>
                </a:lnTo>
                <a:lnTo>
                  <a:pt x="132334" y="182319"/>
                </a:lnTo>
                <a:lnTo>
                  <a:pt x="127650" y="160821"/>
                </a:lnTo>
                <a:lnTo>
                  <a:pt x="127650" y="42275"/>
                </a:lnTo>
                <a:lnTo>
                  <a:pt x="134508" y="39623"/>
                </a:lnTo>
                <a:lnTo>
                  <a:pt x="139567" y="32887"/>
                </a:lnTo>
                <a:lnTo>
                  <a:pt x="139567" y="32247"/>
                </a:lnTo>
                <a:lnTo>
                  <a:pt x="117226" y="32247"/>
                </a:lnTo>
                <a:lnTo>
                  <a:pt x="113934" y="29077"/>
                </a:lnTo>
                <a:lnTo>
                  <a:pt x="113934" y="21214"/>
                </a:lnTo>
                <a:lnTo>
                  <a:pt x="117226" y="18044"/>
                </a:lnTo>
                <a:lnTo>
                  <a:pt x="136708" y="18044"/>
                </a:lnTo>
                <a:lnTo>
                  <a:pt x="133955" y="11910"/>
                </a:lnTo>
                <a:lnTo>
                  <a:pt x="121157" y="6736"/>
                </a:lnTo>
                <a:close/>
              </a:path>
              <a:path w="242570" h="259079">
                <a:moveTo>
                  <a:pt x="138366" y="203834"/>
                </a:moveTo>
                <a:lnTo>
                  <a:pt x="125089" y="203834"/>
                </a:lnTo>
                <a:lnTo>
                  <a:pt x="128259" y="207132"/>
                </a:lnTo>
                <a:lnTo>
                  <a:pt x="128259" y="214883"/>
                </a:lnTo>
                <a:lnTo>
                  <a:pt x="125089" y="218181"/>
                </a:lnTo>
                <a:lnTo>
                  <a:pt x="136615" y="218181"/>
                </a:lnTo>
                <a:lnTo>
                  <a:pt x="139563" y="210687"/>
                </a:lnTo>
                <a:lnTo>
                  <a:pt x="138582" y="204572"/>
                </a:lnTo>
                <a:lnTo>
                  <a:pt x="138366" y="203834"/>
                </a:lnTo>
                <a:close/>
              </a:path>
              <a:path w="242570" h="259079">
                <a:moveTo>
                  <a:pt x="136708" y="18044"/>
                </a:moveTo>
                <a:lnTo>
                  <a:pt x="125089" y="18044"/>
                </a:lnTo>
                <a:lnTo>
                  <a:pt x="128259" y="21214"/>
                </a:lnTo>
                <a:lnTo>
                  <a:pt x="128259" y="29077"/>
                </a:lnTo>
                <a:lnTo>
                  <a:pt x="125089" y="32247"/>
                </a:lnTo>
                <a:lnTo>
                  <a:pt x="139567" y="32247"/>
                </a:lnTo>
                <a:lnTo>
                  <a:pt x="139556" y="24389"/>
                </a:lnTo>
                <a:lnTo>
                  <a:pt x="136708" y="18044"/>
                </a:lnTo>
                <a:close/>
              </a:path>
              <a:path w="242570" h="259079">
                <a:moveTo>
                  <a:pt x="81655" y="191012"/>
                </a:moveTo>
                <a:lnTo>
                  <a:pt x="78364" y="191012"/>
                </a:lnTo>
                <a:lnTo>
                  <a:pt x="76718" y="191642"/>
                </a:lnTo>
                <a:lnTo>
                  <a:pt x="58795" y="209549"/>
                </a:lnTo>
                <a:lnTo>
                  <a:pt x="57668" y="210692"/>
                </a:lnTo>
                <a:lnTo>
                  <a:pt x="57028" y="212348"/>
                </a:lnTo>
                <a:lnTo>
                  <a:pt x="57028" y="241172"/>
                </a:lnTo>
                <a:lnTo>
                  <a:pt x="54742" y="242946"/>
                </a:lnTo>
                <a:lnTo>
                  <a:pt x="53218" y="245744"/>
                </a:lnTo>
                <a:lnTo>
                  <a:pt x="53218" y="254507"/>
                </a:lnTo>
                <a:lnTo>
                  <a:pt x="57790" y="259079"/>
                </a:lnTo>
                <a:lnTo>
                  <a:pt x="68976" y="259079"/>
                </a:lnTo>
                <a:lnTo>
                  <a:pt x="73548" y="254507"/>
                </a:lnTo>
                <a:lnTo>
                  <a:pt x="73548" y="245744"/>
                </a:lnTo>
                <a:lnTo>
                  <a:pt x="72024" y="242946"/>
                </a:lnTo>
                <a:lnTo>
                  <a:pt x="69860" y="241172"/>
                </a:lnTo>
                <a:lnTo>
                  <a:pt x="69860" y="216788"/>
                </a:lnTo>
                <a:lnTo>
                  <a:pt x="84581" y="201929"/>
                </a:lnTo>
                <a:lnTo>
                  <a:pt x="87111" y="199512"/>
                </a:lnTo>
                <a:lnTo>
                  <a:pt x="87111" y="195321"/>
                </a:lnTo>
                <a:lnTo>
                  <a:pt x="84581" y="192917"/>
                </a:lnTo>
                <a:lnTo>
                  <a:pt x="83301" y="191642"/>
                </a:lnTo>
                <a:lnTo>
                  <a:pt x="81655" y="191012"/>
                </a:lnTo>
                <a:close/>
              </a:path>
              <a:path w="242570" h="259079">
                <a:moveTo>
                  <a:pt x="50688" y="132831"/>
                </a:moveTo>
                <a:lnTo>
                  <a:pt x="43555" y="132831"/>
                </a:lnTo>
                <a:lnTo>
                  <a:pt x="40782" y="135757"/>
                </a:lnTo>
                <a:lnTo>
                  <a:pt x="40782" y="148955"/>
                </a:lnTo>
                <a:lnTo>
                  <a:pt x="20695" y="148955"/>
                </a:lnTo>
                <a:lnTo>
                  <a:pt x="19049" y="149595"/>
                </a:lnTo>
                <a:lnTo>
                  <a:pt x="17922" y="150754"/>
                </a:lnTo>
                <a:lnTo>
                  <a:pt x="5577" y="163067"/>
                </a:lnTo>
                <a:lnTo>
                  <a:pt x="4328" y="164210"/>
                </a:lnTo>
                <a:lnTo>
                  <a:pt x="3688" y="165866"/>
                </a:lnTo>
                <a:lnTo>
                  <a:pt x="3688" y="178820"/>
                </a:lnTo>
                <a:lnTo>
                  <a:pt x="1402" y="180593"/>
                </a:lnTo>
                <a:lnTo>
                  <a:pt x="0" y="183392"/>
                </a:lnTo>
                <a:lnTo>
                  <a:pt x="0" y="192155"/>
                </a:lnTo>
                <a:lnTo>
                  <a:pt x="4571" y="196727"/>
                </a:lnTo>
                <a:lnTo>
                  <a:pt x="15758" y="196727"/>
                </a:lnTo>
                <a:lnTo>
                  <a:pt x="20330" y="192155"/>
                </a:lnTo>
                <a:lnTo>
                  <a:pt x="20330" y="183392"/>
                </a:lnTo>
                <a:lnTo>
                  <a:pt x="18806" y="180593"/>
                </a:lnTo>
                <a:lnTo>
                  <a:pt x="16642" y="178820"/>
                </a:lnTo>
                <a:lnTo>
                  <a:pt x="16642" y="170175"/>
                </a:lnTo>
                <a:lnTo>
                  <a:pt x="25024" y="161793"/>
                </a:lnTo>
                <a:lnTo>
                  <a:pt x="53583" y="161793"/>
                </a:lnTo>
                <a:lnTo>
                  <a:pt x="53583" y="135757"/>
                </a:lnTo>
                <a:lnTo>
                  <a:pt x="50688" y="132831"/>
                </a:lnTo>
                <a:close/>
              </a:path>
              <a:path w="242570" h="259079">
                <a:moveTo>
                  <a:pt x="53583" y="161793"/>
                </a:moveTo>
                <a:lnTo>
                  <a:pt x="40782" y="161793"/>
                </a:lnTo>
                <a:lnTo>
                  <a:pt x="40782" y="175890"/>
                </a:lnTo>
                <a:lnTo>
                  <a:pt x="43555" y="178820"/>
                </a:lnTo>
                <a:lnTo>
                  <a:pt x="83576" y="178820"/>
                </a:lnTo>
                <a:lnTo>
                  <a:pt x="86502" y="175890"/>
                </a:lnTo>
                <a:lnTo>
                  <a:pt x="86502" y="168782"/>
                </a:lnTo>
                <a:lnTo>
                  <a:pt x="83576" y="165984"/>
                </a:lnTo>
                <a:lnTo>
                  <a:pt x="76289" y="165984"/>
                </a:lnTo>
                <a:lnTo>
                  <a:pt x="56421" y="165416"/>
                </a:lnTo>
                <a:lnTo>
                  <a:pt x="53583" y="162047"/>
                </a:lnTo>
                <a:lnTo>
                  <a:pt x="53583" y="161793"/>
                </a:lnTo>
                <a:close/>
              </a:path>
              <a:path w="242570" h="259079">
                <a:moveTo>
                  <a:pt x="163951" y="191012"/>
                </a:moveTo>
                <a:lnTo>
                  <a:pt x="160660" y="191012"/>
                </a:lnTo>
                <a:lnTo>
                  <a:pt x="159014" y="191642"/>
                </a:lnTo>
                <a:lnTo>
                  <a:pt x="157733" y="192917"/>
                </a:lnTo>
                <a:lnTo>
                  <a:pt x="155204" y="195321"/>
                </a:lnTo>
                <a:lnTo>
                  <a:pt x="155204" y="199512"/>
                </a:lnTo>
                <a:lnTo>
                  <a:pt x="157733" y="201929"/>
                </a:lnTo>
                <a:lnTo>
                  <a:pt x="172455" y="216788"/>
                </a:lnTo>
                <a:lnTo>
                  <a:pt x="172455" y="241172"/>
                </a:lnTo>
                <a:lnTo>
                  <a:pt x="170322" y="242946"/>
                </a:lnTo>
                <a:lnTo>
                  <a:pt x="168798" y="245744"/>
                </a:lnTo>
                <a:lnTo>
                  <a:pt x="168798" y="254507"/>
                </a:lnTo>
                <a:lnTo>
                  <a:pt x="173370" y="259079"/>
                </a:lnTo>
                <a:lnTo>
                  <a:pt x="184525" y="259079"/>
                </a:lnTo>
                <a:lnTo>
                  <a:pt x="189097" y="254507"/>
                </a:lnTo>
                <a:lnTo>
                  <a:pt x="189097" y="245744"/>
                </a:lnTo>
                <a:lnTo>
                  <a:pt x="187573" y="242946"/>
                </a:lnTo>
                <a:lnTo>
                  <a:pt x="185287" y="236516"/>
                </a:lnTo>
                <a:lnTo>
                  <a:pt x="185287" y="212348"/>
                </a:lnTo>
                <a:lnTo>
                  <a:pt x="184647" y="210692"/>
                </a:lnTo>
                <a:lnTo>
                  <a:pt x="183520" y="209549"/>
                </a:lnTo>
                <a:lnTo>
                  <a:pt x="165597" y="191642"/>
                </a:lnTo>
                <a:lnTo>
                  <a:pt x="163951" y="191012"/>
                </a:lnTo>
                <a:close/>
              </a:path>
              <a:path w="242570" h="259079">
                <a:moveTo>
                  <a:pt x="235464" y="161793"/>
                </a:moveTo>
                <a:lnTo>
                  <a:pt x="217291" y="161793"/>
                </a:lnTo>
                <a:lnTo>
                  <a:pt x="225673" y="170175"/>
                </a:lnTo>
                <a:lnTo>
                  <a:pt x="225673" y="178820"/>
                </a:lnTo>
                <a:lnTo>
                  <a:pt x="223509" y="180593"/>
                </a:lnTo>
                <a:lnTo>
                  <a:pt x="221985" y="183392"/>
                </a:lnTo>
                <a:lnTo>
                  <a:pt x="221985" y="192155"/>
                </a:lnTo>
                <a:lnTo>
                  <a:pt x="226557" y="196727"/>
                </a:lnTo>
                <a:lnTo>
                  <a:pt x="237743" y="196727"/>
                </a:lnTo>
                <a:lnTo>
                  <a:pt x="242315" y="192155"/>
                </a:lnTo>
                <a:lnTo>
                  <a:pt x="242315" y="183392"/>
                </a:lnTo>
                <a:lnTo>
                  <a:pt x="240913" y="180593"/>
                </a:lnTo>
                <a:lnTo>
                  <a:pt x="238627" y="178820"/>
                </a:lnTo>
                <a:lnTo>
                  <a:pt x="238627" y="165866"/>
                </a:lnTo>
                <a:lnTo>
                  <a:pt x="237987" y="164210"/>
                </a:lnTo>
                <a:lnTo>
                  <a:pt x="236738" y="163067"/>
                </a:lnTo>
                <a:lnTo>
                  <a:pt x="235464" y="161793"/>
                </a:lnTo>
                <a:close/>
              </a:path>
              <a:path w="242570" h="259079">
                <a:moveTo>
                  <a:pt x="198760" y="130180"/>
                </a:moveTo>
                <a:lnTo>
                  <a:pt x="191505" y="130180"/>
                </a:lnTo>
                <a:lnTo>
                  <a:pt x="188732" y="132953"/>
                </a:lnTo>
                <a:lnTo>
                  <a:pt x="188723" y="147392"/>
                </a:lnTo>
                <a:lnTo>
                  <a:pt x="188180" y="163660"/>
                </a:lnTo>
                <a:lnTo>
                  <a:pt x="185771" y="165984"/>
                </a:lnTo>
                <a:lnTo>
                  <a:pt x="158739" y="165984"/>
                </a:lnTo>
                <a:lnTo>
                  <a:pt x="155844" y="168782"/>
                </a:lnTo>
                <a:lnTo>
                  <a:pt x="155844" y="175890"/>
                </a:lnTo>
                <a:lnTo>
                  <a:pt x="158739" y="178820"/>
                </a:lnTo>
                <a:lnTo>
                  <a:pt x="198760" y="178820"/>
                </a:lnTo>
                <a:lnTo>
                  <a:pt x="201564" y="175890"/>
                </a:lnTo>
                <a:lnTo>
                  <a:pt x="201564" y="161793"/>
                </a:lnTo>
                <a:lnTo>
                  <a:pt x="235464" y="161793"/>
                </a:lnTo>
                <a:lnTo>
                  <a:pt x="223265" y="149595"/>
                </a:lnTo>
                <a:lnTo>
                  <a:pt x="221620" y="148955"/>
                </a:lnTo>
                <a:lnTo>
                  <a:pt x="201564" y="148955"/>
                </a:lnTo>
                <a:lnTo>
                  <a:pt x="201564" y="132953"/>
                </a:lnTo>
                <a:lnTo>
                  <a:pt x="198760" y="130180"/>
                </a:lnTo>
                <a:close/>
              </a:path>
              <a:path w="242570" h="259079">
                <a:moveTo>
                  <a:pt x="234452" y="95128"/>
                </a:moveTo>
                <a:lnTo>
                  <a:pt x="221620" y="95128"/>
                </a:lnTo>
                <a:lnTo>
                  <a:pt x="221620" y="110368"/>
                </a:lnTo>
                <a:lnTo>
                  <a:pt x="219334" y="112257"/>
                </a:lnTo>
                <a:lnTo>
                  <a:pt x="217810" y="115061"/>
                </a:lnTo>
                <a:lnTo>
                  <a:pt x="217810" y="123809"/>
                </a:lnTo>
                <a:lnTo>
                  <a:pt x="222260" y="128381"/>
                </a:lnTo>
                <a:lnTo>
                  <a:pt x="233568" y="128381"/>
                </a:lnTo>
                <a:lnTo>
                  <a:pt x="237987" y="123809"/>
                </a:lnTo>
                <a:lnTo>
                  <a:pt x="237987" y="115183"/>
                </a:lnTo>
                <a:lnTo>
                  <a:pt x="236616" y="112379"/>
                </a:lnTo>
                <a:lnTo>
                  <a:pt x="234452" y="110611"/>
                </a:lnTo>
                <a:lnTo>
                  <a:pt x="234452" y="95128"/>
                </a:lnTo>
                <a:close/>
              </a:path>
              <a:path w="242570" h="259079">
                <a:moveTo>
                  <a:pt x="231647" y="82295"/>
                </a:moveTo>
                <a:lnTo>
                  <a:pt x="202570" y="82295"/>
                </a:lnTo>
                <a:lnTo>
                  <a:pt x="200924" y="82936"/>
                </a:lnTo>
                <a:lnTo>
                  <a:pt x="175503" y="108325"/>
                </a:lnTo>
                <a:lnTo>
                  <a:pt x="173095" y="110855"/>
                </a:lnTo>
                <a:lnTo>
                  <a:pt x="173095" y="114940"/>
                </a:lnTo>
                <a:lnTo>
                  <a:pt x="175503" y="117347"/>
                </a:lnTo>
                <a:lnTo>
                  <a:pt x="178064" y="119877"/>
                </a:lnTo>
                <a:lnTo>
                  <a:pt x="182117" y="119877"/>
                </a:lnTo>
                <a:lnTo>
                  <a:pt x="207020" y="95128"/>
                </a:lnTo>
                <a:lnTo>
                  <a:pt x="234452" y="95128"/>
                </a:lnTo>
                <a:lnTo>
                  <a:pt x="234452" y="85222"/>
                </a:lnTo>
                <a:lnTo>
                  <a:pt x="231647" y="82295"/>
                </a:lnTo>
                <a:close/>
              </a:path>
              <a:path w="242570" h="259079">
                <a:moveTo>
                  <a:pt x="39745" y="82295"/>
                </a:moveTo>
                <a:lnTo>
                  <a:pt x="10667" y="82295"/>
                </a:lnTo>
                <a:lnTo>
                  <a:pt x="7863" y="85222"/>
                </a:lnTo>
                <a:lnTo>
                  <a:pt x="7863" y="110611"/>
                </a:lnTo>
                <a:lnTo>
                  <a:pt x="5730" y="112379"/>
                </a:lnTo>
                <a:lnTo>
                  <a:pt x="4328" y="115183"/>
                </a:lnTo>
                <a:lnTo>
                  <a:pt x="4328" y="123809"/>
                </a:lnTo>
                <a:lnTo>
                  <a:pt x="8778" y="128381"/>
                </a:lnTo>
                <a:lnTo>
                  <a:pt x="20055" y="128381"/>
                </a:lnTo>
                <a:lnTo>
                  <a:pt x="24505" y="123809"/>
                </a:lnTo>
                <a:lnTo>
                  <a:pt x="24505" y="115061"/>
                </a:lnTo>
                <a:lnTo>
                  <a:pt x="22981" y="112257"/>
                </a:lnTo>
                <a:lnTo>
                  <a:pt x="20695" y="110368"/>
                </a:lnTo>
                <a:lnTo>
                  <a:pt x="20695" y="95128"/>
                </a:lnTo>
                <a:lnTo>
                  <a:pt x="53404" y="95128"/>
                </a:lnTo>
                <a:lnTo>
                  <a:pt x="52466" y="94052"/>
                </a:lnTo>
                <a:lnTo>
                  <a:pt x="42550" y="84185"/>
                </a:lnTo>
                <a:lnTo>
                  <a:pt x="41391" y="82936"/>
                </a:lnTo>
                <a:lnTo>
                  <a:pt x="39745" y="82295"/>
                </a:lnTo>
                <a:close/>
              </a:path>
              <a:path w="242570" h="259079">
                <a:moveTo>
                  <a:pt x="53404" y="95128"/>
                </a:moveTo>
                <a:lnTo>
                  <a:pt x="20695" y="95128"/>
                </a:lnTo>
                <a:lnTo>
                  <a:pt x="23685" y="95132"/>
                </a:lnTo>
                <a:lnTo>
                  <a:pt x="35494" y="96767"/>
                </a:lnTo>
                <a:lnTo>
                  <a:pt x="45973" y="105733"/>
                </a:lnTo>
                <a:lnTo>
                  <a:pt x="60197" y="119877"/>
                </a:lnTo>
                <a:lnTo>
                  <a:pt x="64251" y="119877"/>
                </a:lnTo>
                <a:lnTo>
                  <a:pt x="67716" y="116038"/>
                </a:lnTo>
                <a:lnTo>
                  <a:pt x="65789" y="109337"/>
                </a:lnTo>
                <a:lnTo>
                  <a:pt x="53404" y="95128"/>
                </a:lnTo>
                <a:close/>
              </a:path>
              <a:path w="242570" h="259079">
                <a:moveTo>
                  <a:pt x="178064" y="0"/>
                </a:moveTo>
                <a:lnTo>
                  <a:pt x="166877" y="0"/>
                </a:lnTo>
                <a:lnTo>
                  <a:pt x="162305" y="4571"/>
                </a:lnTo>
                <a:lnTo>
                  <a:pt x="162305" y="13197"/>
                </a:lnTo>
                <a:lnTo>
                  <a:pt x="163708" y="16001"/>
                </a:lnTo>
                <a:lnTo>
                  <a:pt x="165994" y="26140"/>
                </a:lnTo>
                <a:lnTo>
                  <a:pt x="165994" y="49773"/>
                </a:lnTo>
                <a:lnTo>
                  <a:pt x="168920" y="52699"/>
                </a:lnTo>
                <a:lnTo>
                  <a:pt x="201686" y="52699"/>
                </a:lnTo>
                <a:lnTo>
                  <a:pt x="203453" y="54985"/>
                </a:lnTo>
                <a:lnTo>
                  <a:pt x="206258" y="56387"/>
                </a:lnTo>
                <a:lnTo>
                  <a:pt x="215005" y="56387"/>
                </a:lnTo>
                <a:lnTo>
                  <a:pt x="219577" y="51937"/>
                </a:lnTo>
                <a:lnTo>
                  <a:pt x="219577" y="40751"/>
                </a:lnTo>
                <a:lnTo>
                  <a:pt x="218693" y="39867"/>
                </a:lnTo>
                <a:lnTo>
                  <a:pt x="178826" y="39867"/>
                </a:lnTo>
                <a:lnTo>
                  <a:pt x="178826" y="17891"/>
                </a:lnTo>
                <a:lnTo>
                  <a:pt x="181112" y="16001"/>
                </a:lnTo>
                <a:lnTo>
                  <a:pt x="182636" y="13197"/>
                </a:lnTo>
                <a:lnTo>
                  <a:pt x="182636" y="4571"/>
                </a:lnTo>
                <a:lnTo>
                  <a:pt x="178064" y="0"/>
                </a:lnTo>
                <a:close/>
              </a:path>
              <a:path w="242570" h="259079">
                <a:moveTo>
                  <a:pt x="215005" y="36179"/>
                </a:moveTo>
                <a:lnTo>
                  <a:pt x="206258" y="36179"/>
                </a:lnTo>
                <a:lnTo>
                  <a:pt x="203453" y="37581"/>
                </a:lnTo>
                <a:lnTo>
                  <a:pt x="201686" y="39867"/>
                </a:lnTo>
                <a:lnTo>
                  <a:pt x="218693" y="39867"/>
                </a:lnTo>
                <a:lnTo>
                  <a:pt x="215005" y="36179"/>
                </a:lnTo>
                <a:close/>
              </a:path>
              <a:path w="242570" h="259079">
                <a:moveTo>
                  <a:pt x="36057" y="36179"/>
                </a:moveTo>
                <a:lnTo>
                  <a:pt x="27310" y="36179"/>
                </a:lnTo>
                <a:lnTo>
                  <a:pt x="22738" y="40751"/>
                </a:lnTo>
                <a:lnTo>
                  <a:pt x="22738" y="51937"/>
                </a:lnTo>
                <a:lnTo>
                  <a:pt x="27310" y="56387"/>
                </a:lnTo>
                <a:lnTo>
                  <a:pt x="36057" y="56387"/>
                </a:lnTo>
                <a:lnTo>
                  <a:pt x="38861" y="54985"/>
                </a:lnTo>
                <a:lnTo>
                  <a:pt x="50680" y="52699"/>
                </a:lnTo>
                <a:lnTo>
                  <a:pt x="73395" y="52699"/>
                </a:lnTo>
                <a:lnTo>
                  <a:pt x="76321" y="49773"/>
                </a:lnTo>
                <a:lnTo>
                  <a:pt x="76321" y="39867"/>
                </a:lnTo>
                <a:lnTo>
                  <a:pt x="40629" y="39867"/>
                </a:lnTo>
                <a:lnTo>
                  <a:pt x="38861" y="37581"/>
                </a:lnTo>
                <a:lnTo>
                  <a:pt x="36057" y="36179"/>
                </a:lnTo>
                <a:close/>
              </a:path>
              <a:path w="242570" h="259079">
                <a:moveTo>
                  <a:pt x="75437" y="0"/>
                </a:moveTo>
                <a:lnTo>
                  <a:pt x="64251" y="0"/>
                </a:lnTo>
                <a:lnTo>
                  <a:pt x="59679" y="4571"/>
                </a:lnTo>
                <a:lnTo>
                  <a:pt x="59679" y="13197"/>
                </a:lnTo>
                <a:lnTo>
                  <a:pt x="61203" y="16001"/>
                </a:lnTo>
                <a:lnTo>
                  <a:pt x="63489" y="17891"/>
                </a:lnTo>
                <a:lnTo>
                  <a:pt x="63489" y="39867"/>
                </a:lnTo>
                <a:lnTo>
                  <a:pt x="76321" y="39867"/>
                </a:lnTo>
                <a:lnTo>
                  <a:pt x="76321" y="17891"/>
                </a:lnTo>
                <a:lnTo>
                  <a:pt x="78607" y="16001"/>
                </a:lnTo>
                <a:lnTo>
                  <a:pt x="80009" y="13197"/>
                </a:lnTo>
                <a:lnTo>
                  <a:pt x="80009" y="4571"/>
                </a:lnTo>
                <a:lnTo>
                  <a:pt x="75437" y="0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68" name="object 28"/>
          <p:cNvSpPr>
            <a:spLocks/>
          </p:cNvSpPr>
          <p:nvPr/>
        </p:nvSpPr>
        <p:spPr bwMode="auto">
          <a:xfrm>
            <a:off x="4014787" y="4102100"/>
            <a:ext cx="67866" cy="90488"/>
          </a:xfrm>
          <a:custGeom>
            <a:avLst/>
            <a:gdLst/>
            <a:ahLst/>
            <a:cxnLst>
              <a:cxn ang="0">
                <a:pos x="85862" y="0"/>
              </a:cxn>
              <a:cxn ang="0">
                <a:pos x="4053" y="0"/>
              </a:cxn>
              <a:cxn ang="0">
                <a:pos x="0" y="4053"/>
              </a:cxn>
              <a:cxn ang="0">
                <a:pos x="0" y="85862"/>
              </a:cxn>
              <a:cxn ang="0">
                <a:pos x="4053" y="89915"/>
              </a:cxn>
              <a:cxn ang="0">
                <a:pos x="85862" y="89915"/>
              </a:cxn>
              <a:cxn ang="0">
                <a:pos x="89915" y="85862"/>
              </a:cxn>
              <a:cxn ang="0">
                <a:pos x="89915" y="4053"/>
              </a:cxn>
              <a:cxn ang="0">
                <a:pos x="85862" y="0"/>
              </a:cxn>
            </a:cxnLst>
            <a:rect l="0" t="0" r="r" b="b"/>
            <a:pathLst>
              <a:path w="90170" h="90170">
                <a:moveTo>
                  <a:pt x="85862" y="0"/>
                </a:moveTo>
                <a:lnTo>
                  <a:pt x="4053" y="0"/>
                </a:lnTo>
                <a:lnTo>
                  <a:pt x="0" y="4053"/>
                </a:lnTo>
                <a:lnTo>
                  <a:pt x="0" y="85862"/>
                </a:lnTo>
                <a:lnTo>
                  <a:pt x="4053" y="89915"/>
                </a:lnTo>
                <a:lnTo>
                  <a:pt x="85862" y="89915"/>
                </a:lnTo>
                <a:lnTo>
                  <a:pt x="89915" y="85862"/>
                </a:lnTo>
                <a:lnTo>
                  <a:pt x="89915" y="4053"/>
                </a:lnTo>
                <a:lnTo>
                  <a:pt x="85862" y="0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69" name="object 29"/>
          <p:cNvSpPr>
            <a:spLocks/>
          </p:cNvSpPr>
          <p:nvPr/>
        </p:nvSpPr>
        <p:spPr bwMode="auto">
          <a:xfrm>
            <a:off x="4020741" y="4225924"/>
            <a:ext cx="55959" cy="74612"/>
          </a:xfrm>
          <a:custGeom>
            <a:avLst/>
            <a:gdLst/>
            <a:ahLst/>
            <a:cxnLst>
              <a:cxn ang="0">
                <a:pos x="2682" y="62727"/>
              </a:cxn>
              <a:cxn ang="0">
                <a:pos x="0" y="71871"/>
              </a:cxn>
              <a:cxn ang="0">
                <a:pos x="9265" y="74675"/>
              </a:cxn>
              <a:cxn ang="0">
                <a:pos x="11948" y="65410"/>
              </a:cxn>
              <a:cxn ang="0">
                <a:pos x="42915" y="62727"/>
              </a:cxn>
              <a:cxn ang="0">
                <a:pos x="33771" y="65410"/>
              </a:cxn>
              <a:cxn ang="0">
                <a:pos x="36332" y="74675"/>
              </a:cxn>
              <a:cxn ang="0">
                <a:pos x="45598" y="71871"/>
              </a:cxn>
              <a:cxn ang="0">
                <a:pos x="42915" y="62727"/>
              </a:cxn>
              <a:cxn ang="0">
                <a:pos x="66293" y="8260"/>
              </a:cxn>
              <a:cxn ang="0">
                <a:pos x="64404" y="64526"/>
              </a:cxn>
              <a:cxn ang="0">
                <a:pos x="62727" y="67055"/>
              </a:cxn>
              <a:cxn ang="0">
                <a:pos x="65410" y="74675"/>
              </a:cxn>
              <a:cxn ang="0">
                <a:pos x="74675" y="71871"/>
              </a:cxn>
              <a:cxn ang="0">
                <a:pos x="73913" y="65531"/>
              </a:cxn>
              <a:cxn ang="0">
                <a:pos x="71262" y="63367"/>
              </a:cxn>
              <a:cxn ang="0">
                <a:pos x="9265" y="0"/>
              </a:cxn>
              <a:cxn ang="0">
                <a:pos x="0" y="2529"/>
              </a:cxn>
              <a:cxn ang="0">
                <a:pos x="1523" y="10424"/>
              </a:cxn>
              <a:cxn ang="0">
                <a:pos x="3444" y="42153"/>
              </a:cxn>
              <a:cxn ang="0">
                <a:pos x="23743" y="43312"/>
              </a:cxn>
              <a:cxn ang="0">
                <a:pos x="25145" y="54742"/>
              </a:cxn>
              <a:cxn ang="0">
                <a:pos x="53980" y="53461"/>
              </a:cxn>
              <a:cxn ang="0">
                <a:pos x="23743" y="38343"/>
              </a:cxn>
              <a:cxn ang="0">
                <a:pos x="8381" y="11308"/>
              </a:cxn>
              <a:cxn ang="0">
                <a:pos x="11948" y="8381"/>
              </a:cxn>
              <a:cxn ang="0">
                <a:pos x="9265" y="0"/>
              </a:cxn>
              <a:cxn ang="0">
                <a:pos x="25145" y="23378"/>
              </a:cxn>
              <a:cxn ang="0">
                <a:pos x="23743" y="38343"/>
              </a:cxn>
              <a:cxn ang="0">
                <a:pos x="53980" y="24749"/>
              </a:cxn>
              <a:cxn ang="0">
                <a:pos x="47762" y="0"/>
              </a:cxn>
              <a:cxn ang="0">
                <a:pos x="39380" y="2529"/>
              </a:cxn>
              <a:cxn ang="0">
                <a:pos x="42153" y="11948"/>
              </a:cxn>
              <a:cxn ang="0">
                <a:pos x="49926" y="10271"/>
              </a:cxn>
              <a:cxn ang="0">
                <a:pos x="71262" y="8260"/>
              </a:cxn>
              <a:cxn ang="0">
                <a:pos x="70103" y="3291"/>
              </a:cxn>
              <a:cxn ang="0">
                <a:pos x="49651" y="1402"/>
              </a:cxn>
            </a:cxnLst>
            <a:rect l="0" t="0" r="r" b="b"/>
            <a:pathLst>
              <a:path w="74929" h="74929">
                <a:moveTo>
                  <a:pt x="9265" y="62727"/>
                </a:moveTo>
                <a:lnTo>
                  <a:pt x="2682" y="62727"/>
                </a:lnTo>
                <a:lnTo>
                  <a:pt x="0" y="65410"/>
                </a:lnTo>
                <a:lnTo>
                  <a:pt x="0" y="71871"/>
                </a:lnTo>
                <a:lnTo>
                  <a:pt x="2682" y="74675"/>
                </a:lnTo>
                <a:lnTo>
                  <a:pt x="9265" y="74675"/>
                </a:lnTo>
                <a:lnTo>
                  <a:pt x="11948" y="71871"/>
                </a:lnTo>
                <a:lnTo>
                  <a:pt x="11948" y="65410"/>
                </a:lnTo>
                <a:lnTo>
                  <a:pt x="9265" y="62727"/>
                </a:lnTo>
                <a:close/>
              </a:path>
              <a:path w="74929" h="74929">
                <a:moveTo>
                  <a:pt x="42915" y="62727"/>
                </a:moveTo>
                <a:lnTo>
                  <a:pt x="36332" y="62727"/>
                </a:lnTo>
                <a:lnTo>
                  <a:pt x="33771" y="65410"/>
                </a:lnTo>
                <a:lnTo>
                  <a:pt x="33771" y="71871"/>
                </a:lnTo>
                <a:lnTo>
                  <a:pt x="36332" y="74675"/>
                </a:lnTo>
                <a:lnTo>
                  <a:pt x="42915" y="74675"/>
                </a:lnTo>
                <a:lnTo>
                  <a:pt x="45598" y="71871"/>
                </a:lnTo>
                <a:lnTo>
                  <a:pt x="45598" y="65410"/>
                </a:lnTo>
                <a:lnTo>
                  <a:pt x="42915" y="62727"/>
                </a:lnTo>
                <a:close/>
              </a:path>
              <a:path w="74929" h="74929">
                <a:moveTo>
                  <a:pt x="71262" y="8260"/>
                </a:moveTo>
                <a:lnTo>
                  <a:pt x="66293" y="8260"/>
                </a:lnTo>
                <a:lnTo>
                  <a:pt x="66293" y="63245"/>
                </a:lnTo>
                <a:lnTo>
                  <a:pt x="64404" y="64526"/>
                </a:lnTo>
                <a:lnTo>
                  <a:pt x="63367" y="65531"/>
                </a:lnTo>
                <a:lnTo>
                  <a:pt x="62727" y="67055"/>
                </a:lnTo>
                <a:lnTo>
                  <a:pt x="62727" y="71871"/>
                </a:lnTo>
                <a:lnTo>
                  <a:pt x="65410" y="74675"/>
                </a:lnTo>
                <a:lnTo>
                  <a:pt x="72024" y="74675"/>
                </a:lnTo>
                <a:lnTo>
                  <a:pt x="74675" y="71871"/>
                </a:lnTo>
                <a:lnTo>
                  <a:pt x="74675" y="67055"/>
                </a:lnTo>
                <a:lnTo>
                  <a:pt x="73913" y="65531"/>
                </a:lnTo>
                <a:lnTo>
                  <a:pt x="72908" y="64526"/>
                </a:lnTo>
                <a:lnTo>
                  <a:pt x="71262" y="63367"/>
                </a:lnTo>
                <a:lnTo>
                  <a:pt x="71262" y="8260"/>
                </a:lnTo>
                <a:close/>
              </a:path>
              <a:path w="74929" h="74929">
                <a:moveTo>
                  <a:pt x="9265" y="0"/>
                </a:moveTo>
                <a:lnTo>
                  <a:pt x="2682" y="0"/>
                </a:lnTo>
                <a:lnTo>
                  <a:pt x="0" y="2529"/>
                </a:lnTo>
                <a:lnTo>
                  <a:pt x="0" y="8381"/>
                </a:lnTo>
                <a:lnTo>
                  <a:pt x="1523" y="10424"/>
                </a:lnTo>
                <a:lnTo>
                  <a:pt x="3444" y="22195"/>
                </a:lnTo>
                <a:lnTo>
                  <a:pt x="3444" y="42153"/>
                </a:lnTo>
                <a:lnTo>
                  <a:pt x="4571" y="43312"/>
                </a:lnTo>
                <a:lnTo>
                  <a:pt x="23743" y="43312"/>
                </a:lnTo>
                <a:lnTo>
                  <a:pt x="23743" y="53461"/>
                </a:lnTo>
                <a:lnTo>
                  <a:pt x="25145" y="54742"/>
                </a:lnTo>
                <a:lnTo>
                  <a:pt x="52577" y="54742"/>
                </a:lnTo>
                <a:lnTo>
                  <a:pt x="53980" y="53461"/>
                </a:lnTo>
                <a:lnTo>
                  <a:pt x="53980" y="38343"/>
                </a:lnTo>
                <a:lnTo>
                  <a:pt x="23743" y="38343"/>
                </a:lnTo>
                <a:lnTo>
                  <a:pt x="8381" y="38337"/>
                </a:lnTo>
                <a:lnTo>
                  <a:pt x="8381" y="11308"/>
                </a:lnTo>
                <a:lnTo>
                  <a:pt x="10424" y="10424"/>
                </a:lnTo>
                <a:lnTo>
                  <a:pt x="11948" y="8381"/>
                </a:lnTo>
                <a:lnTo>
                  <a:pt x="11948" y="2529"/>
                </a:lnTo>
                <a:lnTo>
                  <a:pt x="9265" y="0"/>
                </a:lnTo>
                <a:close/>
              </a:path>
              <a:path w="74929" h="74929">
                <a:moveTo>
                  <a:pt x="52577" y="23378"/>
                </a:moveTo>
                <a:lnTo>
                  <a:pt x="25145" y="23378"/>
                </a:lnTo>
                <a:lnTo>
                  <a:pt x="23743" y="24749"/>
                </a:lnTo>
                <a:lnTo>
                  <a:pt x="23743" y="38343"/>
                </a:lnTo>
                <a:lnTo>
                  <a:pt x="53980" y="38343"/>
                </a:lnTo>
                <a:lnTo>
                  <a:pt x="53980" y="24749"/>
                </a:lnTo>
                <a:lnTo>
                  <a:pt x="52577" y="23378"/>
                </a:lnTo>
                <a:close/>
              </a:path>
              <a:path w="74929" h="74929">
                <a:moveTo>
                  <a:pt x="47762" y="0"/>
                </a:moveTo>
                <a:lnTo>
                  <a:pt x="42153" y="0"/>
                </a:lnTo>
                <a:lnTo>
                  <a:pt x="39380" y="2529"/>
                </a:lnTo>
                <a:lnTo>
                  <a:pt x="39380" y="9265"/>
                </a:lnTo>
                <a:lnTo>
                  <a:pt x="42153" y="11948"/>
                </a:lnTo>
                <a:lnTo>
                  <a:pt x="47884" y="11948"/>
                </a:lnTo>
                <a:lnTo>
                  <a:pt x="49926" y="10271"/>
                </a:lnTo>
                <a:lnTo>
                  <a:pt x="50810" y="8260"/>
                </a:lnTo>
                <a:lnTo>
                  <a:pt x="71262" y="8260"/>
                </a:lnTo>
                <a:lnTo>
                  <a:pt x="71262" y="4328"/>
                </a:lnTo>
                <a:lnTo>
                  <a:pt x="70103" y="3291"/>
                </a:lnTo>
                <a:lnTo>
                  <a:pt x="50688" y="3291"/>
                </a:lnTo>
                <a:lnTo>
                  <a:pt x="49651" y="1402"/>
                </a:lnTo>
                <a:lnTo>
                  <a:pt x="47762" y="0"/>
                </a:lnTo>
                <a:close/>
              </a:path>
            </a:pathLst>
          </a:custGeom>
          <a:solidFill>
            <a:srgbClr val="7A9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0" name="object 30"/>
          <p:cNvSpPr>
            <a:spLocks/>
          </p:cNvSpPr>
          <p:nvPr/>
        </p:nvSpPr>
        <p:spPr bwMode="auto">
          <a:xfrm>
            <a:off x="492918" y="3871912"/>
            <a:ext cx="1709738" cy="1433513"/>
          </a:xfrm>
          <a:custGeom>
            <a:avLst/>
            <a:gdLst/>
            <a:ahLst/>
            <a:cxnLst>
              <a:cxn ang="0">
                <a:pos x="850336" y="229826"/>
              </a:cxn>
              <a:cxn ang="0">
                <a:pos x="758015" y="259256"/>
              </a:cxn>
              <a:cxn ang="0">
                <a:pos x="680183" y="313445"/>
              </a:cxn>
              <a:cxn ang="0">
                <a:pos x="621470" y="387523"/>
              </a:cxn>
              <a:cxn ang="0">
                <a:pos x="586508" y="476614"/>
              </a:cxn>
              <a:cxn ang="0">
                <a:pos x="453454" y="525267"/>
              </a:cxn>
              <a:cxn ang="0">
                <a:pos x="309463" y="548404"/>
              </a:cxn>
              <a:cxn ang="0">
                <a:pos x="184902" y="612824"/>
              </a:cxn>
              <a:cxn ang="0">
                <a:pos x="86991" y="711040"/>
              </a:cxn>
              <a:cxn ang="0">
                <a:pos x="22951" y="835568"/>
              </a:cxn>
              <a:cxn ang="0">
                <a:pos x="0" y="978920"/>
              </a:cxn>
              <a:cxn ang="0">
                <a:pos x="13078" y="1087862"/>
              </a:cxn>
              <a:cxn ang="0">
                <a:pos x="67519" y="1217779"/>
              </a:cxn>
              <a:cxn ang="0">
                <a:pos x="157627" y="1323286"/>
              </a:cxn>
              <a:cxn ang="0">
                <a:pos x="276176" y="1396879"/>
              </a:cxn>
              <a:cxn ang="0">
                <a:pos x="415943" y="1431054"/>
              </a:cxn>
              <a:cxn ang="0">
                <a:pos x="1826513" y="1432559"/>
              </a:cxn>
              <a:cxn ang="0">
                <a:pos x="1970469" y="1409411"/>
              </a:cxn>
              <a:cxn ang="0">
                <a:pos x="2095010" y="1344970"/>
              </a:cxn>
              <a:cxn ang="0">
                <a:pos x="2192912" y="1246738"/>
              </a:cxn>
              <a:cxn ang="0">
                <a:pos x="2256952" y="1122220"/>
              </a:cxn>
              <a:cxn ang="0">
                <a:pos x="2279903" y="978920"/>
              </a:cxn>
              <a:cxn ang="0">
                <a:pos x="2267908" y="874691"/>
              </a:cxn>
              <a:cxn ang="0">
                <a:pos x="2217869" y="749578"/>
              </a:cxn>
              <a:cxn ang="0">
                <a:pos x="2134806" y="646252"/>
              </a:cxn>
              <a:cxn ang="0">
                <a:pos x="2025139" y="571205"/>
              </a:cxn>
              <a:cxn ang="0">
                <a:pos x="1895287" y="530929"/>
              </a:cxn>
              <a:cxn ang="0">
                <a:pos x="1862613" y="514675"/>
              </a:cxn>
              <a:cxn ang="0">
                <a:pos x="1869798" y="438757"/>
              </a:cxn>
              <a:cxn ang="0">
                <a:pos x="1857117" y="333122"/>
              </a:cxn>
              <a:cxn ang="0">
                <a:pos x="1830944" y="257921"/>
              </a:cxn>
              <a:cxn ang="0">
                <a:pos x="1025126" y="252558"/>
              </a:cxn>
              <a:cxn ang="0">
                <a:pos x="939602" y="228522"/>
              </a:cxn>
              <a:cxn ang="0">
                <a:pos x="900483" y="225920"/>
              </a:cxn>
              <a:cxn ang="0">
                <a:pos x="1382470" y="3103"/>
              </a:cxn>
              <a:cxn ang="0">
                <a:pos x="1283107" y="26884"/>
              </a:cxn>
              <a:cxn ang="0">
                <a:pos x="1194262" y="71765"/>
              </a:cxn>
              <a:cxn ang="0">
                <a:pos x="1118722" y="134948"/>
              </a:cxn>
              <a:cxn ang="0">
                <a:pos x="1059271" y="213637"/>
              </a:cxn>
              <a:cxn ang="0">
                <a:pos x="1830944" y="257921"/>
              </a:cxn>
              <a:cxn ang="0">
                <a:pos x="1764866" y="152972"/>
              </a:cxn>
              <a:cxn ang="0">
                <a:pos x="1663706" y="65591"/>
              </a:cxn>
              <a:cxn ang="0">
                <a:pos x="1539338" y="12716"/>
              </a:cxn>
              <a:cxn ang="0">
                <a:pos x="1435226" y="0"/>
              </a:cxn>
            </a:cxnLst>
            <a:rect l="0" t="0" r="r" b="b"/>
            <a:pathLst>
              <a:path w="2280285" h="1432560">
                <a:moveTo>
                  <a:pt x="900483" y="225920"/>
                </a:moveTo>
                <a:lnTo>
                  <a:pt x="850336" y="229826"/>
                </a:lnTo>
                <a:lnTo>
                  <a:pt x="802654" y="241141"/>
                </a:lnTo>
                <a:lnTo>
                  <a:pt x="758015" y="259256"/>
                </a:lnTo>
                <a:lnTo>
                  <a:pt x="716999" y="283560"/>
                </a:lnTo>
                <a:lnTo>
                  <a:pt x="680183" y="313445"/>
                </a:lnTo>
                <a:lnTo>
                  <a:pt x="648147" y="348303"/>
                </a:lnTo>
                <a:lnTo>
                  <a:pt x="621470" y="387523"/>
                </a:lnTo>
                <a:lnTo>
                  <a:pt x="600731" y="430496"/>
                </a:lnTo>
                <a:lnTo>
                  <a:pt x="586508" y="476614"/>
                </a:lnTo>
                <a:lnTo>
                  <a:pt x="579382" y="525267"/>
                </a:lnTo>
                <a:lnTo>
                  <a:pt x="453454" y="525267"/>
                </a:lnTo>
                <a:lnTo>
                  <a:pt x="379481" y="531208"/>
                </a:lnTo>
                <a:lnTo>
                  <a:pt x="309463" y="548404"/>
                </a:lnTo>
                <a:lnTo>
                  <a:pt x="244302" y="575922"/>
                </a:lnTo>
                <a:lnTo>
                  <a:pt x="184902" y="612824"/>
                </a:lnTo>
                <a:lnTo>
                  <a:pt x="132164" y="658175"/>
                </a:lnTo>
                <a:lnTo>
                  <a:pt x="86991" y="711040"/>
                </a:lnTo>
                <a:lnTo>
                  <a:pt x="50286" y="770483"/>
                </a:lnTo>
                <a:lnTo>
                  <a:pt x="22951" y="835568"/>
                </a:lnTo>
                <a:lnTo>
                  <a:pt x="5888" y="905358"/>
                </a:lnTo>
                <a:lnTo>
                  <a:pt x="0" y="978920"/>
                </a:lnTo>
                <a:lnTo>
                  <a:pt x="1490" y="1016095"/>
                </a:lnTo>
                <a:lnTo>
                  <a:pt x="13078" y="1087862"/>
                </a:lnTo>
                <a:lnTo>
                  <a:pt x="35389" y="1155403"/>
                </a:lnTo>
                <a:lnTo>
                  <a:pt x="67519" y="1217779"/>
                </a:lnTo>
                <a:lnTo>
                  <a:pt x="108566" y="1274053"/>
                </a:lnTo>
                <a:lnTo>
                  <a:pt x="157627" y="1323286"/>
                </a:lnTo>
                <a:lnTo>
                  <a:pt x="213798" y="1364541"/>
                </a:lnTo>
                <a:lnTo>
                  <a:pt x="276176" y="1396879"/>
                </a:lnTo>
                <a:lnTo>
                  <a:pt x="343859" y="1419363"/>
                </a:lnTo>
                <a:lnTo>
                  <a:pt x="415943" y="1431054"/>
                </a:lnTo>
                <a:lnTo>
                  <a:pt x="453353" y="1432559"/>
                </a:lnTo>
                <a:lnTo>
                  <a:pt x="1826513" y="1432559"/>
                </a:lnTo>
                <a:lnTo>
                  <a:pt x="1900466" y="1426616"/>
                </a:lnTo>
                <a:lnTo>
                  <a:pt x="1970469" y="1409411"/>
                </a:lnTo>
                <a:lnTo>
                  <a:pt x="2035618" y="1381883"/>
                </a:lnTo>
                <a:lnTo>
                  <a:pt x="2095010" y="1344970"/>
                </a:lnTo>
                <a:lnTo>
                  <a:pt x="2147743" y="1299608"/>
                </a:lnTo>
                <a:lnTo>
                  <a:pt x="2192912" y="1246738"/>
                </a:lnTo>
                <a:lnTo>
                  <a:pt x="2229616" y="1187296"/>
                </a:lnTo>
                <a:lnTo>
                  <a:pt x="2256952" y="1122220"/>
                </a:lnTo>
                <a:lnTo>
                  <a:pt x="2274015" y="1052448"/>
                </a:lnTo>
                <a:lnTo>
                  <a:pt x="2279903" y="978920"/>
                </a:lnTo>
                <a:lnTo>
                  <a:pt x="2278537" y="943390"/>
                </a:lnTo>
                <a:lnTo>
                  <a:pt x="2267908" y="874691"/>
                </a:lnTo>
                <a:lnTo>
                  <a:pt x="2247417" y="809817"/>
                </a:lnTo>
                <a:lnTo>
                  <a:pt x="2217869" y="749578"/>
                </a:lnTo>
                <a:lnTo>
                  <a:pt x="2180064" y="694786"/>
                </a:lnTo>
                <a:lnTo>
                  <a:pt x="2134806" y="646252"/>
                </a:lnTo>
                <a:lnTo>
                  <a:pt x="2082897" y="604788"/>
                </a:lnTo>
                <a:lnTo>
                  <a:pt x="2025139" y="571205"/>
                </a:lnTo>
                <a:lnTo>
                  <a:pt x="1962335" y="546315"/>
                </a:lnTo>
                <a:lnTo>
                  <a:pt x="1895287" y="530929"/>
                </a:lnTo>
                <a:lnTo>
                  <a:pt x="1860422" y="527054"/>
                </a:lnTo>
                <a:lnTo>
                  <a:pt x="1862613" y="514675"/>
                </a:lnTo>
                <a:lnTo>
                  <a:pt x="1868747" y="464573"/>
                </a:lnTo>
                <a:lnTo>
                  <a:pt x="1869798" y="438757"/>
                </a:lnTo>
                <a:lnTo>
                  <a:pt x="1868352" y="402691"/>
                </a:lnTo>
                <a:lnTo>
                  <a:pt x="1857117" y="333122"/>
                </a:lnTo>
                <a:lnTo>
                  <a:pt x="1835516" y="267718"/>
                </a:lnTo>
                <a:lnTo>
                  <a:pt x="1830944" y="257921"/>
                </a:lnTo>
                <a:lnTo>
                  <a:pt x="1036451" y="257921"/>
                </a:lnTo>
                <a:lnTo>
                  <a:pt x="1025126" y="252558"/>
                </a:lnTo>
                <a:lnTo>
                  <a:pt x="977434" y="235844"/>
                </a:lnTo>
                <a:lnTo>
                  <a:pt x="939602" y="228522"/>
                </a:lnTo>
                <a:lnTo>
                  <a:pt x="913639" y="226249"/>
                </a:lnTo>
                <a:lnTo>
                  <a:pt x="900483" y="225920"/>
                </a:lnTo>
                <a:close/>
              </a:path>
              <a:path w="2280285" h="1432560">
                <a:moveTo>
                  <a:pt x="1435226" y="0"/>
                </a:moveTo>
                <a:lnTo>
                  <a:pt x="1382470" y="3103"/>
                </a:lnTo>
                <a:lnTo>
                  <a:pt x="1331648" y="12181"/>
                </a:lnTo>
                <a:lnTo>
                  <a:pt x="1283107" y="26884"/>
                </a:lnTo>
                <a:lnTo>
                  <a:pt x="1237195" y="46862"/>
                </a:lnTo>
                <a:lnTo>
                  <a:pt x="1194262" y="71765"/>
                </a:lnTo>
                <a:lnTo>
                  <a:pt x="1154655" y="101243"/>
                </a:lnTo>
                <a:lnTo>
                  <a:pt x="1118722" y="134948"/>
                </a:lnTo>
                <a:lnTo>
                  <a:pt x="1086811" y="172529"/>
                </a:lnTo>
                <a:lnTo>
                  <a:pt x="1059271" y="213637"/>
                </a:lnTo>
                <a:lnTo>
                  <a:pt x="1036451" y="257921"/>
                </a:lnTo>
                <a:lnTo>
                  <a:pt x="1830944" y="257921"/>
                </a:lnTo>
                <a:lnTo>
                  <a:pt x="1804461" y="207370"/>
                </a:lnTo>
                <a:lnTo>
                  <a:pt x="1764866" y="152972"/>
                </a:lnTo>
                <a:lnTo>
                  <a:pt x="1717643" y="105414"/>
                </a:lnTo>
                <a:lnTo>
                  <a:pt x="1663706" y="65591"/>
                </a:lnTo>
                <a:lnTo>
                  <a:pt x="1603967" y="34394"/>
                </a:lnTo>
                <a:lnTo>
                  <a:pt x="1539338" y="12716"/>
                </a:lnTo>
                <a:lnTo>
                  <a:pt x="1470734" y="1450"/>
                </a:lnTo>
                <a:lnTo>
                  <a:pt x="1435226" y="0"/>
                </a:lnTo>
                <a:close/>
              </a:path>
            </a:pathLst>
          </a:custGeom>
          <a:solidFill>
            <a:srgbClr val="ACDDE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1" name="object 31"/>
          <p:cNvSpPr>
            <a:spLocks/>
          </p:cNvSpPr>
          <p:nvPr/>
        </p:nvSpPr>
        <p:spPr bwMode="auto">
          <a:xfrm>
            <a:off x="1052512" y="4306889"/>
            <a:ext cx="590550" cy="763587"/>
          </a:xfrm>
          <a:custGeom>
            <a:avLst/>
            <a:gdLst/>
            <a:ahLst/>
            <a:cxnLst>
              <a:cxn ang="0">
                <a:pos x="743711" y="0"/>
              </a:cxn>
              <a:cxn ang="0">
                <a:pos x="31905" y="1381"/>
              </a:cxn>
              <a:cxn ang="0">
                <a:pos x="2409" y="28552"/>
              </a:cxn>
              <a:cxn ang="0">
                <a:pos x="0" y="42671"/>
              </a:cxn>
              <a:cxn ang="0">
                <a:pos x="1381" y="731618"/>
              </a:cxn>
              <a:cxn ang="0">
                <a:pos x="7075" y="744329"/>
              </a:cxn>
              <a:cxn ang="0">
                <a:pos x="16409" y="754438"/>
              </a:cxn>
              <a:cxn ang="0">
                <a:pos x="28552" y="761114"/>
              </a:cxn>
              <a:cxn ang="0">
                <a:pos x="42671" y="763523"/>
              </a:cxn>
              <a:cxn ang="0">
                <a:pos x="754478" y="762142"/>
              </a:cxn>
              <a:cxn ang="0">
                <a:pos x="767189" y="756448"/>
              </a:cxn>
              <a:cxn ang="0">
                <a:pos x="777298" y="747114"/>
              </a:cxn>
              <a:cxn ang="0">
                <a:pos x="783974" y="734971"/>
              </a:cxn>
              <a:cxn ang="0">
                <a:pos x="786383" y="720851"/>
              </a:cxn>
              <a:cxn ang="0">
                <a:pos x="785002" y="31905"/>
              </a:cxn>
              <a:cxn ang="0">
                <a:pos x="779308" y="19194"/>
              </a:cxn>
              <a:cxn ang="0">
                <a:pos x="769974" y="9085"/>
              </a:cxn>
              <a:cxn ang="0">
                <a:pos x="757831" y="2409"/>
              </a:cxn>
              <a:cxn ang="0">
                <a:pos x="743711" y="0"/>
              </a:cxn>
            </a:cxnLst>
            <a:rect l="0" t="0" r="r" b="b"/>
            <a:pathLst>
              <a:path w="786764" h="763904">
                <a:moveTo>
                  <a:pt x="743711" y="0"/>
                </a:moveTo>
                <a:lnTo>
                  <a:pt x="31905" y="1381"/>
                </a:lnTo>
                <a:lnTo>
                  <a:pt x="2409" y="28552"/>
                </a:lnTo>
                <a:lnTo>
                  <a:pt x="0" y="42671"/>
                </a:lnTo>
                <a:lnTo>
                  <a:pt x="1381" y="731618"/>
                </a:lnTo>
                <a:lnTo>
                  <a:pt x="7075" y="744329"/>
                </a:lnTo>
                <a:lnTo>
                  <a:pt x="16409" y="754438"/>
                </a:lnTo>
                <a:lnTo>
                  <a:pt x="28552" y="761114"/>
                </a:lnTo>
                <a:lnTo>
                  <a:pt x="42671" y="763523"/>
                </a:lnTo>
                <a:lnTo>
                  <a:pt x="754478" y="762142"/>
                </a:lnTo>
                <a:lnTo>
                  <a:pt x="767189" y="756448"/>
                </a:lnTo>
                <a:lnTo>
                  <a:pt x="777298" y="747114"/>
                </a:lnTo>
                <a:lnTo>
                  <a:pt x="783974" y="734971"/>
                </a:lnTo>
                <a:lnTo>
                  <a:pt x="786383" y="720851"/>
                </a:lnTo>
                <a:lnTo>
                  <a:pt x="785002" y="31905"/>
                </a:lnTo>
                <a:lnTo>
                  <a:pt x="779308" y="19194"/>
                </a:lnTo>
                <a:lnTo>
                  <a:pt x="769974" y="9085"/>
                </a:lnTo>
                <a:lnTo>
                  <a:pt x="757831" y="2409"/>
                </a:lnTo>
                <a:lnTo>
                  <a:pt x="743711" y="0"/>
                </a:lnTo>
                <a:close/>
              </a:path>
            </a:pathLst>
          </a:custGeom>
          <a:solidFill>
            <a:srgbClr val="81CBD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2" name="object 32"/>
          <p:cNvSpPr>
            <a:spLocks/>
          </p:cNvSpPr>
          <p:nvPr/>
        </p:nvSpPr>
        <p:spPr bwMode="auto">
          <a:xfrm>
            <a:off x="1083468" y="4470400"/>
            <a:ext cx="529829" cy="668337"/>
          </a:xfrm>
          <a:custGeom>
            <a:avLst/>
            <a:gdLst/>
            <a:ahLst/>
            <a:cxnLst>
              <a:cxn ang="0">
                <a:pos x="34800" y="527303"/>
              </a:cxn>
              <a:cxn ang="0">
                <a:pos x="10798" y="536990"/>
              </a:cxn>
              <a:cxn ang="0">
                <a:pos x="0" y="562185"/>
              </a:cxn>
              <a:cxn ang="0">
                <a:pos x="9605" y="658212"/>
              </a:cxn>
              <a:cxn ang="0">
                <a:pos x="34800" y="669035"/>
              </a:cxn>
              <a:cxn ang="0">
                <a:pos x="694786" y="659428"/>
              </a:cxn>
              <a:cxn ang="0">
                <a:pos x="705609" y="634233"/>
              </a:cxn>
              <a:cxn ang="0">
                <a:pos x="696002" y="538178"/>
              </a:cxn>
              <a:cxn ang="0">
                <a:pos x="670807" y="527303"/>
              </a:cxn>
              <a:cxn ang="0">
                <a:pos x="34800" y="351912"/>
              </a:cxn>
              <a:cxn ang="0">
                <a:pos x="10799" y="361550"/>
              </a:cxn>
              <a:cxn ang="0">
                <a:pos x="0" y="386790"/>
              </a:cxn>
              <a:cxn ang="0">
                <a:pos x="9569" y="482682"/>
              </a:cxn>
              <a:cxn ang="0">
                <a:pos x="34800" y="493526"/>
              </a:cxn>
              <a:cxn ang="0">
                <a:pos x="694748" y="483968"/>
              </a:cxn>
              <a:cxn ang="0">
                <a:pos x="705609" y="458855"/>
              </a:cxn>
              <a:cxn ang="0">
                <a:pos x="696002" y="362736"/>
              </a:cxn>
              <a:cxn ang="0">
                <a:pos x="670807" y="351912"/>
              </a:cxn>
              <a:cxn ang="0">
                <a:pos x="34800" y="177033"/>
              </a:cxn>
              <a:cxn ang="0">
                <a:pos x="10798" y="186720"/>
              </a:cxn>
              <a:cxn ang="0">
                <a:pos x="0" y="211915"/>
              </a:cxn>
              <a:cxn ang="0">
                <a:pos x="9602" y="307940"/>
              </a:cxn>
              <a:cxn ang="0">
                <a:pos x="34800" y="318765"/>
              </a:cxn>
              <a:cxn ang="0">
                <a:pos x="694783" y="309162"/>
              </a:cxn>
              <a:cxn ang="0">
                <a:pos x="705609" y="283976"/>
              </a:cxn>
              <a:cxn ang="0">
                <a:pos x="696002" y="187908"/>
              </a:cxn>
              <a:cxn ang="0">
                <a:pos x="670807" y="177033"/>
              </a:cxn>
              <a:cxn ang="0">
                <a:pos x="34800" y="0"/>
              </a:cxn>
              <a:cxn ang="0">
                <a:pos x="10798" y="9314"/>
              </a:cxn>
              <a:cxn ang="0">
                <a:pos x="0" y="34879"/>
              </a:cxn>
              <a:cxn ang="0">
                <a:pos x="9605" y="130857"/>
              </a:cxn>
              <a:cxn ang="0">
                <a:pos x="34800" y="141731"/>
              </a:cxn>
              <a:cxn ang="0">
                <a:pos x="694786" y="132076"/>
              </a:cxn>
              <a:cxn ang="0">
                <a:pos x="705609" y="106929"/>
              </a:cxn>
              <a:cxn ang="0">
                <a:pos x="696002" y="10478"/>
              </a:cxn>
              <a:cxn ang="0">
                <a:pos x="670807" y="0"/>
              </a:cxn>
            </a:cxnLst>
            <a:rect l="0" t="0" r="r" b="b"/>
            <a:pathLst>
              <a:path w="706119" h="669289">
                <a:moveTo>
                  <a:pt x="670807" y="527303"/>
                </a:moveTo>
                <a:lnTo>
                  <a:pt x="34800" y="527303"/>
                </a:lnTo>
                <a:lnTo>
                  <a:pt x="22439" y="529590"/>
                </a:lnTo>
                <a:lnTo>
                  <a:pt x="10798" y="536990"/>
                </a:lnTo>
                <a:lnTo>
                  <a:pt x="2905" y="548279"/>
                </a:lnTo>
                <a:lnTo>
                  <a:pt x="0" y="562185"/>
                </a:lnTo>
                <a:lnTo>
                  <a:pt x="2250" y="646548"/>
                </a:lnTo>
                <a:lnTo>
                  <a:pt x="9605" y="658212"/>
                </a:lnTo>
                <a:lnTo>
                  <a:pt x="20870" y="666122"/>
                </a:lnTo>
                <a:lnTo>
                  <a:pt x="34800" y="669035"/>
                </a:lnTo>
                <a:lnTo>
                  <a:pt x="683122" y="666783"/>
                </a:lnTo>
                <a:lnTo>
                  <a:pt x="694786" y="659428"/>
                </a:lnTo>
                <a:lnTo>
                  <a:pt x="702696" y="648163"/>
                </a:lnTo>
                <a:lnTo>
                  <a:pt x="705609" y="634233"/>
                </a:lnTo>
                <a:lnTo>
                  <a:pt x="703357" y="549845"/>
                </a:lnTo>
                <a:lnTo>
                  <a:pt x="696002" y="538178"/>
                </a:lnTo>
                <a:lnTo>
                  <a:pt x="684737" y="530236"/>
                </a:lnTo>
                <a:lnTo>
                  <a:pt x="670807" y="527303"/>
                </a:lnTo>
                <a:close/>
              </a:path>
              <a:path w="706119" h="669289">
                <a:moveTo>
                  <a:pt x="670807" y="351912"/>
                </a:moveTo>
                <a:lnTo>
                  <a:pt x="34800" y="351912"/>
                </a:lnTo>
                <a:lnTo>
                  <a:pt x="22441" y="354182"/>
                </a:lnTo>
                <a:lnTo>
                  <a:pt x="10799" y="361550"/>
                </a:lnTo>
                <a:lnTo>
                  <a:pt x="2905" y="372830"/>
                </a:lnTo>
                <a:lnTo>
                  <a:pt x="0" y="386790"/>
                </a:lnTo>
                <a:lnTo>
                  <a:pt x="2222" y="471025"/>
                </a:lnTo>
                <a:lnTo>
                  <a:pt x="9569" y="482682"/>
                </a:lnTo>
                <a:lnTo>
                  <a:pt x="20845" y="490604"/>
                </a:lnTo>
                <a:lnTo>
                  <a:pt x="34800" y="493526"/>
                </a:lnTo>
                <a:lnTo>
                  <a:pt x="683047" y="491303"/>
                </a:lnTo>
                <a:lnTo>
                  <a:pt x="694748" y="483968"/>
                </a:lnTo>
                <a:lnTo>
                  <a:pt x="702686" y="472731"/>
                </a:lnTo>
                <a:lnTo>
                  <a:pt x="705609" y="458855"/>
                </a:lnTo>
                <a:lnTo>
                  <a:pt x="703357" y="374400"/>
                </a:lnTo>
                <a:lnTo>
                  <a:pt x="696002" y="362736"/>
                </a:lnTo>
                <a:lnTo>
                  <a:pt x="684737" y="354826"/>
                </a:lnTo>
                <a:lnTo>
                  <a:pt x="670807" y="351912"/>
                </a:lnTo>
                <a:close/>
              </a:path>
              <a:path w="706119" h="669289">
                <a:moveTo>
                  <a:pt x="670807" y="177033"/>
                </a:moveTo>
                <a:lnTo>
                  <a:pt x="34800" y="177033"/>
                </a:lnTo>
                <a:lnTo>
                  <a:pt x="22439" y="179320"/>
                </a:lnTo>
                <a:lnTo>
                  <a:pt x="10798" y="186720"/>
                </a:lnTo>
                <a:lnTo>
                  <a:pt x="2905" y="198009"/>
                </a:lnTo>
                <a:lnTo>
                  <a:pt x="0" y="211915"/>
                </a:lnTo>
                <a:lnTo>
                  <a:pt x="2247" y="296276"/>
                </a:lnTo>
                <a:lnTo>
                  <a:pt x="9602" y="307940"/>
                </a:lnTo>
                <a:lnTo>
                  <a:pt x="20867" y="315852"/>
                </a:lnTo>
                <a:lnTo>
                  <a:pt x="34800" y="318765"/>
                </a:lnTo>
                <a:lnTo>
                  <a:pt x="683115" y="316516"/>
                </a:lnTo>
                <a:lnTo>
                  <a:pt x="694783" y="309162"/>
                </a:lnTo>
                <a:lnTo>
                  <a:pt x="702695" y="297901"/>
                </a:lnTo>
                <a:lnTo>
                  <a:pt x="705609" y="283976"/>
                </a:lnTo>
                <a:lnTo>
                  <a:pt x="703357" y="199574"/>
                </a:lnTo>
                <a:lnTo>
                  <a:pt x="696002" y="187908"/>
                </a:lnTo>
                <a:lnTo>
                  <a:pt x="684737" y="179966"/>
                </a:lnTo>
                <a:lnTo>
                  <a:pt x="670807" y="177033"/>
                </a:lnTo>
                <a:close/>
              </a:path>
              <a:path w="706119" h="669289">
                <a:moveTo>
                  <a:pt x="670807" y="0"/>
                </a:moveTo>
                <a:lnTo>
                  <a:pt x="34800" y="0"/>
                </a:lnTo>
                <a:lnTo>
                  <a:pt x="22440" y="2163"/>
                </a:lnTo>
                <a:lnTo>
                  <a:pt x="10798" y="9314"/>
                </a:lnTo>
                <a:lnTo>
                  <a:pt x="2905" y="20538"/>
                </a:lnTo>
                <a:lnTo>
                  <a:pt x="0" y="34879"/>
                </a:lnTo>
                <a:lnTo>
                  <a:pt x="2250" y="119190"/>
                </a:lnTo>
                <a:lnTo>
                  <a:pt x="9605" y="130857"/>
                </a:lnTo>
                <a:lnTo>
                  <a:pt x="20870" y="138799"/>
                </a:lnTo>
                <a:lnTo>
                  <a:pt x="34800" y="141731"/>
                </a:lnTo>
                <a:lnTo>
                  <a:pt x="683122" y="139464"/>
                </a:lnTo>
                <a:lnTo>
                  <a:pt x="694786" y="132076"/>
                </a:lnTo>
                <a:lnTo>
                  <a:pt x="702696" y="120804"/>
                </a:lnTo>
                <a:lnTo>
                  <a:pt x="705609" y="106929"/>
                </a:lnTo>
                <a:lnTo>
                  <a:pt x="703357" y="22125"/>
                </a:lnTo>
                <a:lnTo>
                  <a:pt x="696002" y="10478"/>
                </a:lnTo>
                <a:lnTo>
                  <a:pt x="684737" y="2780"/>
                </a:lnTo>
                <a:lnTo>
                  <a:pt x="670807" y="0"/>
                </a:lnTo>
                <a:close/>
              </a:path>
            </a:pathLst>
          </a:custGeom>
          <a:solidFill>
            <a:srgbClr val="39A2B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3" name="object 33"/>
          <p:cNvSpPr>
            <a:spLocks/>
          </p:cNvSpPr>
          <p:nvPr/>
        </p:nvSpPr>
        <p:spPr bwMode="auto">
          <a:xfrm>
            <a:off x="1122760" y="4402139"/>
            <a:ext cx="134540" cy="568325"/>
          </a:xfrm>
          <a:custGeom>
            <a:avLst/>
            <a:gdLst/>
            <a:ahLst/>
            <a:cxnLst>
              <a:cxn ang="0">
                <a:pos x="149406" y="530127"/>
              </a:cxn>
              <a:cxn ang="0">
                <a:pos x="140552" y="556537"/>
              </a:cxn>
              <a:cxn ang="0">
                <a:pos x="165815" y="567252"/>
              </a:cxn>
              <a:cxn ang="0">
                <a:pos x="179039" y="543901"/>
              </a:cxn>
              <a:cxn ang="0">
                <a:pos x="159006" y="527435"/>
              </a:cxn>
              <a:cxn ang="0">
                <a:pos x="80216" y="529818"/>
              </a:cxn>
              <a:cxn ang="0">
                <a:pos x="70768" y="555956"/>
              </a:cxn>
              <a:cxn ang="0">
                <a:pos x="95288" y="567425"/>
              </a:cxn>
              <a:cxn ang="0">
                <a:pos x="108756" y="544245"/>
              </a:cxn>
              <a:cxn ang="0">
                <a:pos x="89152" y="527435"/>
              </a:cxn>
              <a:cxn ang="0">
                <a:pos x="8945" y="530126"/>
              </a:cxn>
              <a:cxn ang="0">
                <a:pos x="96" y="556541"/>
              </a:cxn>
              <a:cxn ang="0">
                <a:pos x="25362" y="567248"/>
              </a:cxn>
              <a:cxn ang="0">
                <a:pos x="38579" y="543893"/>
              </a:cxn>
              <a:cxn ang="0">
                <a:pos x="18536" y="527435"/>
              </a:cxn>
              <a:cxn ang="0">
                <a:pos x="149474" y="354533"/>
              </a:cxn>
              <a:cxn ang="0">
                <a:pos x="140533" y="380862"/>
              </a:cxn>
              <a:cxn ang="0">
                <a:pos x="165758" y="391633"/>
              </a:cxn>
              <a:cxn ang="0">
                <a:pos x="179055" y="368347"/>
              </a:cxn>
              <a:cxn ang="0">
                <a:pos x="159006" y="351912"/>
              </a:cxn>
              <a:cxn ang="0">
                <a:pos x="80290" y="354227"/>
              </a:cxn>
              <a:cxn ang="0">
                <a:pos x="70750" y="380277"/>
              </a:cxn>
              <a:cxn ang="0">
                <a:pos x="95229" y="391806"/>
              </a:cxn>
              <a:cxn ang="0">
                <a:pos x="108772" y="368694"/>
              </a:cxn>
              <a:cxn ang="0">
                <a:pos x="89152" y="351912"/>
              </a:cxn>
              <a:cxn ang="0">
                <a:pos x="9013" y="354533"/>
              </a:cxn>
              <a:cxn ang="0">
                <a:pos x="77" y="380866"/>
              </a:cxn>
              <a:cxn ang="0">
                <a:pos x="25305" y="391629"/>
              </a:cxn>
              <a:cxn ang="0">
                <a:pos x="38596" y="368339"/>
              </a:cxn>
              <a:cxn ang="0">
                <a:pos x="18536" y="351912"/>
              </a:cxn>
              <a:cxn ang="0">
                <a:pos x="149637" y="179780"/>
              </a:cxn>
              <a:cxn ang="0">
                <a:pos x="140464" y="205901"/>
              </a:cxn>
              <a:cxn ang="0">
                <a:pos x="165620" y="216806"/>
              </a:cxn>
              <a:cxn ang="0">
                <a:pos x="179075" y="193695"/>
              </a:cxn>
              <a:cxn ang="0">
                <a:pos x="159006" y="177296"/>
              </a:cxn>
              <a:cxn ang="0">
                <a:pos x="80465" y="179477"/>
              </a:cxn>
              <a:cxn ang="0">
                <a:pos x="70683" y="205308"/>
              </a:cxn>
              <a:cxn ang="0">
                <a:pos x="95085" y="216977"/>
              </a:cxn>
              <a:cxn ang="0">
                <a:pos x="108790" y="194045"/>
              </a:cxn>
              <a:cxn ang="0">
                <a:pos x="89152" y="177296"/>
              </a:cxn>
              <a:cxn ang="0">
                <a:pos x="9176" y="179779"/>
              </a:cxn>
              <a:cxn ang="0">
                <a:pos x="8" y="205905"/>
              </a:cxn>
              <a:cxn ang="0">
                <a:pos x="25167" y="216802"/>
              </a:cxn>
              <a:cxn ang="0">
                <a:pos x="38615" y="193686"/>
              </a:cxn>
              <a:cxn ang="0">
                <a:pos x="18536" y="177296"/>
              </a:cxn>
              <a:cxn ang="0">
                <a:pos x="149645" y="2504"/>
              </a:cxn>
              <a:cxn ang="0">
                <a:pos x="140455" y="28593"/>
              </a:cxn>
              <a:cxn ang="0">
                <a:pos x="165600" y="39518"/>
              </a:cxn>
              <a:cxn ang="0">
                <a:pos x="179073" y="16435"/>
              </a:cxn>
              <a:cxn ang="0">
                <a:pos x="159006" y="0"/>
              </a:cxn>
              <a:cxn ang="0">
                <a:pos x="80473" y="2199"/>
              </a:cxn>
              <a:cxn ang="0">
                <a:pos x="70675" y="27999"/>
              </a:cxn>
              <a:cxn ang="0">
                <a:pos x="95066" y="39687"/>
              </a:cxn>
              <a:cxn ang="0">
                <a:pos x="108788" y="16782"/>
              </a:cxn>
              <a:cxn ang="0">
                <a:pos x="89152" y="0"/>
              </a:cxn>
              <a:cxn ang="0">
                <a:pos x="9184" y="2503"/>
              </a:cxn>
              <a:cxn ang="0">
                <a:pos x="0" y="28597"/>
              </a:cxn>
              <a:cxn ang="0">
                <a:pos x="25147" y="39513"/>
              </a:cxn>
              <a:cxn ang="0">
                <a:pos x="38613" y="16426"/>
              </a:cxn>
              <a:cxn ang="0">
                <a:pos x="18536" y="0"/>
              </a:cxn>
            </a:cxnLst>
            <a:rect l="0" t="0" r="r" b="b"/>
            <a:pathLst>
              <a:path w="179069" h="567689">
                <a:moveTo>
                  <a:pt x="159006" y="527435"/>
                </a:moveTo>
                <a:lnTo>
                  <a:pt x="149406" y="530127"/>
                </a:lnTo>
                <a:lnTo>
                  <a:pt x="142099" y="539707"/>
                </a:lnTo>
                <a:lnTo>
                  <a:pt x="140552" y="556537"/>
                </a:lnTo>
                <a:lnTo>
                  <a:pt x="149575" y="564832"/>
                </a:lnTo>
                <a:lnTo>
                  <a:pt x="165815" y="567252"/>
                </a:lnTo>
                <a:lnTo>
                  <a:pt x="175522" y="559027"/>
                </a:lnTo>
                <a:lnTo>
                  <a:pt x="179039" y="543901"/>
                </a:lnTo>
                <a:lnTo>
                  <a:pt x="172022" y="532157"/>
                </a:lnTo>
                <a:lnTo>
                  <a:pt x="159006" y="527435"/>
                </a:lnTo>
                <a:close/>
              </a:path>
              <a:path w="179069" h="567689">
                <a:moveTo>
                  <a:pt x="89152" y="527435"/>
                </a:moveTo>
                <a:lnTo>
                  <a:pt x="80216" y="529818"/>
                </a:lnTo>
                <a:lnTo>
                  <a:pt x="72623" y="539224"/>
                </a:lnTo>
                <a:lnTo>
                  <a:pt x="70768" y="555956"/>
                </a:lnTo>
                <a:lnTo>
                  <a:pt x="79448" y="564713"/>
                </a:lnTo>
                <a:lnTo>
                  <a:pt x="95288" y="567425"/>
                </a:lnTo>
                <a:lnTo>
                  <a:pt x="105108" y="559336"/>
                </a:lnTo>
                <a:lnTo>
                  <a:pt x="108756" y="544245"/>
                </a:lnTo>
                <a:lnTo>
                  <a:pt x="101933" y="532265"/>
                </a:lnTo>
                <a:lnTo>
                  <a:pt x="89152" y="527435"/>
                </a:lnTo>
                <a:close/>
              </a:path>
              <a:path w="179069" h="567689">
                <a:moveTo>
                  <a:pt x="18536" y="527435"/>
                </a:moveTo>
                <a:lnTo>
                  <a:pt x="8945" y="530126"/>
                </a:lnTo>
                <a:lnTo>
                  <a:pt x="1641" y="539707"/>
                </a:lnTo>
                <a:lnTo>
                  <a:pt x="96" y="556541"/>
                </a:lnTo>
                <a:lnTo>
                  <a:pt x="9120" y="564832"/>
                </a:lnTo>
                <a:lnTo>
                  <a:pt x="25362" y="567248"/>
                </a:lnTo>
                <a:lnTo>
                  <a:pt x="35066" y="559019"/>
                </a:lnTo>
                <a:lnTo>
                  <a:pt x="38579" y="543893"/>
                </a:lnTo>
                <a:lnTo>
                  <a:pt x="31559" y="532154"/>
                </a:lnTo>
                <a:lnTo>
                  <a:pt x="18536" y="527435"/>
                </a:lnTo>
                <a:close/>
              </a:path>
              <a:path w="179069" h="567689">
                <a:moveTo>
                  <a:pt x="159006" y="351912"/>
                </a:moveTo>
                <a:lnTo>
                  <a:pt x="149474" y="354533"/>
                </a:lnTo>
                <a:lnTo>
                  <a:pt x="142111" y="364042"/>
                </a:lnTo>
                <a:lnTo>
                  <a:pt x="140533" y="380862"/>
                </a:lnTo>
                <a:lnTo>
                  <a:pt x="149539" y="389187"/>
                </a:lnTo>
                <a:lnTo>
                  <a:pt x="165758" y="391633"/>
                </a:lnTo>
                <a:lnTo>
                  <a:pt x="175509" y="383433"/>
                </a:lnTo>
                <a:lnTo>
                  <a:pt x="179055" y="368347"/>
                </a:lnTo>
                <a:lnTo>
                  <a:pt x="172053" y="356612"/>
                </a:lnTo>
                <a:lnTo>
                  <a:pt x="159006" y="351912"/>
                </a:lnTo>
                <a:close/>
              </a:path>
              <a:path w="179069" h="567689">
                <a:moveTo>
                  <a:pt x="89152" y="351912"/>
                </a:moveTo>
                <a:lnTo>
                  <a:pt x="80290" y="354227"/>
                </a:lnTo>
                <a:lnTo>
                  <a:pt x="72638" y="363558"/>
                </a:lnTo>
                <a:lnTo>
                  <a:pt x="70750" y="380277"/>
                </a:lnTo>
                <a:lnTo>
                  <a:pt x="79412" y="389066"/>
                </a:lnTo>
                <a:lnTo>
                  <a:pt x="95229" y="391806"/>
                </a:lnTo>
                <a:lnTo>
                  <a:pt x="105093" y="383744"/>
                </a:lnTo>
                <a:lnTo>
                  <a:pt x="108772" y="368694"/>
                </a:lnTo>
                <a:lnTo>
                  <a:pt x="101964" y="356721"/>
                </a:lnTo>
                <a:lnTo>
                  <a:pt x="89152" y="351912"/>
                </a:lnTo>
                <a:close/>
              </a:path>
              <a:path w="179069" h="567689">
                <a:moveTo>
                  <a:pt x="18536" y="351912"/>
                </a:moveTo>
                <a:lnTo>
                  <a:pt x="9013" y="354533"/>
                </a:lnTo>
                <a:lnTo>
                  <a:pt x="1653" y="364042"/>
                </a:lnTo>
                <a:lnTo>
                  <a:pt x="77" y="380866"/>
                </a:lnTo>
                <a:lnTo>
                  <a:pt x="9085" y="389187"/>
                </a:lnTo>
                <a:lnTo>
                  <a:pt x="25305" y="391629"/>
                </a:lnTo>
                <a:lnTo>
                  <a:pt x="35053" y="383426"/>
                </a:lnTo>
                <a:lnTo>
                  <a:pt x="38596" y="368339"/>
                </a:lnTo>
                <a:lnTo>
                  <a:pt x="31590" y="356609"/>
                </a:lnTo>
                <a:lnTo>
                  <a:pt x="18536" y="351912"/>
                </a:lnTo>
                <a:close/>
              </a:path>
              <a:path w="179069" h="567689">
                <a:moveTo>
                  <a:pt x="159006" y="177296"/>
                </a:moveTo>
                <a:lnTo>
                  <a:pt x="149637" y="179780"/>
                </a:lnTo>
                <a:lnTo>
                  <a:pt x="142134" y="189159"/>
                </a:lnTo>
                <a:lnTo>
                  <a:pt x="140464" y="205901"/>
                </a:lnTo>
                <a:lnTo>
                  <a:pt x="149426" y="214291"/>
                </a:lnTo>
                <a:lnTo>
                  <a:pt x="165620" y="216806"/>
                </a:lnTo>
                <a:lnTo>
                  <a:pt x="175472" y="208672"/>
                </a:lnTo>
                <a:lnTo>
                  <a:pt x="179075" y="193695"/>
                </a:lnTo>
                <a:lnTo>
                  <a:pt x="172090" y="181971"/>
                </a:lnTo>
                <a:lnTo>
                  <a:pt x="159006" y="177296"/>
                </a:lnTo>
                <a:close/>
              </a:path>
              <a:path w="179069" h="567689">
                <a:moveTo>
                  <a:pt x="89152" y="177296"/>
                </a:moveTo>
                <a:lnTo>
                  <a:pt x="80465" y="179477"/>
                </a:lnTo>
                <a:lnTo>
                  <a:pt x="72667" y="188673"/>
                </a:lnTo>
                <a:lnTo>
                  <a:pt x="70683" y="205308"/>
                </a:lnTo>
                <a:lnTo>
                  <a:pt x="79298" y="214165"/>
                </a:lnTo>
                <a:lnTo>
                  <a:pt x="95085" y="216977"/>
                </a:lnTo>
                <a:lnTo>
                  <a:pt x="105053" y="208983"/>
                </a:lnTo>
                <a:lnTo>
                  <a:pt x="108790" y="194045"/>
                </a:lnTo>
                <a:lnTo>
                  <a:pt x="102001" y="182080"/>
                </a:lnTo>
                <a:lnTo>
                  <a:pt x="89152" y="177296"/>
                </a:lnTo>
                <a:close/>
              </a:path>
              <a:path w="179069" h="567689">
                <a:moveTo>
                  <a:pt x="18536" y="177296"/>
                </a:moveTo>
                <a:lnTo>
                  <a:pt x="9176" y="179779"/>
                </a:lnTo>
                <a:lnTo>
                  <a:pt x="1676" y="189159"/>
                </a:lnTo>
                <a:lnTo>
                  <a:pt x="8" y="205905"/>
                </a:lnTo>
                <a:lnTo>
                  <a:pt x="8972" y="214291"/>
                </a:lnTo>
                <a:lnTo>
                  <a:pt x="25167" y="216802"/>
                </a:lnTo>
                <a:lnTo>
                  <a:pt x="35016" y="208665"/>
                </a:lnTo>
                <a:lnTo>
                  <a:pt x="38615" y="193686"/>
                </a:lnTo>
                <a:lnTo>
                  <a:pt x="31627" y="181968"/>
                </a:lnTo>
                <a:lnTo>
                  <a:pt x="18536" y="177296"/>
                </a:lnTo>
                <a:close/>
              </a:path>
              <a:path w="179069" h="567689">
                <a:moveTo>
                  <a:pt x="159006" y="0"/>
                </a:moveTo>
                <a:lnTo>
                  <a:pt x="149645" y="2504"/>
                </a:lnTo>
                <a:lnTo>
                  <a:pt x="142134" y="11913"/>
                </a:lnTo>
                <a:lnTo>
                  <a:pt x="140455" y="28593"/>
                </a:lnTo>
                <a:lnTo>
                  <a:pt x="149411" y="36993"/>
                </a:lnTo>
                <a:lnTo>
                  <a:pt x="165600" y="39518"/>
                </a:lnTo>
                <a:lnTo>
                  <a:pt x="175465" y="31394"/>
                </a:lnTo>
                <a:lnTo>
                  <a:pt x="179073" y="16435"/>
                </a:lnTo>
                <a:lnTo>
                  <a:pt x="172087" y="4716"/>
                </a:lnTo>
                <a:lnTo>
                  <a:pt x="159006" y="0"/>
                </a:lnTo>
                <a:close/>
              </a:path>
              <a:path w="179069" h="567689">
                <a:moveTo>
                  <a:pt x="89152" y="0"/>
                </a:moveTo>
                <a:lnTo>
                  <a:pt x="80473" y="2199"/>
                </a:lnTo>
                <a:lnTo>
                  <a:pt x="72667" y="11426"/>
                </a:lnTo>
                <a:lnTo>
                  <a:pt x="70675" y="27999"/>
                </a:lnTo>
                <a:lnTo>
                  <a:pt x="79284" y="36866"/>
                </a:lnTo>
                <a:lnTo>
                  <a:pt x="95066" y="39687"/>
                </a:lnTo>
                <a:lnTo>
                  <a:pt x="105047" y="31703"/>
                </a:lnTo>
                <a:lnTo>
                  <a:pt x="108788" y="16782"/>
                </a:lnTo>
                <a:lnTo>
                  <a:pt x="101998" y="4826"/>
                </a:lnTo>
                <a:lnTo>
                  <a:pt x="89152" y="0"/>
                </a:lnTo>
                <a:close/>
              </a:path>
              <a:path w="179069" h="567689">
                <a:moveTo>
                  <a:pt x="18536" y="0"/>
                </a:moveTo>
                <a:lnTo>
                  <a:pt x="9184" y="2503"/>
                </a:lnTo>
                <a:lnTo>
                  <a:pt x="1676" y="11913"/>
                </a:lnTo>
                <a:lnTo>
                  <a:pt x="0" y="28597"/>
                </a:lnTo>
                <a:lnTo>
                  <a:pt x="8957" y="36993"/>
                </a:lnTo>
                <a:lnTo>
                  <a:pt x="25147" y="39513"/>
                </a:lnTo>
                <a:lnTo>
                  <a:pt x="35010" y="31386"/>
                </a:lnTo>
                <a:lnTo>
                  <a:pt x="38613" y="16426"/>
                </a:lnTo>
                <a:lnTo>
                  <a:pt x="31624" y="4713"/>
                </a:lnTo>
                <a:lnTo>
                  <a:pt x="18536" y="0"/>
                </a:lnTo>
                <a:close/>
              </a:path>
            </a:pathLst>
          </a:custGeom>
          <a:solidFill>
            <a:srgbClr val="E5EC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4" name="object 34"/>
          <p:cNvSpPr>
            <a:spLocks noChangeArrowheads="1"/>
          </p:cNvSpPr>
          <p:nvPr/>
        </p:nvSpPr>
        <p:spPr bwMode="auto">
          <a:xfrm>
            <a:off x="1266825" y="3833813"/>
            <a:ext cx="486966" cy="652462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5" name="object 35"/>
          <p:cNvSpPr>
            <a:spLocks noChangeArrowheads="1"/>
          </p:cNvSpPr>
          <p:nvPr/>
        </p:nvSpPr>
        <p:spPr bwMode="auto">
          <a:xfrm>
            <a:off x="1381124" y="3911600"/>
            <a:ext cx="376238" cy="503238"/>
          </a:xfrm>
          <a:prstGeom prst="rect">
            <a:avLst/>
          </a:prstGeom>
          <a:blipFill dpi="0" rotWithShape="1">
            <a:blip r:embed="rId1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6" name="object 36"/>
          <p:cNvSpPr>
            <a:spLocks/>
          </p:cNvSpPr>
          <p:nvPr/>
        </p:nvSpPr>
        <p:spPr bwMode="auto">
          <a:xfrm>
            <a:off x="1447800" y="4006850"/>
            <a:ext cx="239316" cy="312738"/>
          </a:xfrm>
          <a:custGeom>
            <a:avLst/>
            <a:gdLst/>
            <a:ahLst/>
            <a:cxnLst>
              <a:cxn ang="0">
                <a:pos x="88947" y="15642"/>
              </a:cxn>
              <a:cxn ang="0">
                <a:pos x="66089" y="42606"/>
              </a:cxn>
              <a:cxn ang="0">
                <a:pos x="45606" y="60555"/>
              </a:cxn>
              <a:cxn ang="0">
                <a:pos x="37725" y="83485"/>
              </a:cxn>
              <a:cxn ang="0">
                <a:pos x="28080" y="102657"/>
              </a:cxn>
              <a:cxn ang="0">
                <a:pos x="13215" y="124302"/>
              </a:cxn>
              <a:cxn ang="0">
                <a:pos x="10220" y="147706"/>
              </a:cxn>
              <a:cxn ang="0">
                <a:pos x="15304" y="160903"/>
              </a:cxn>
              <a:cxn ang="0">
                <a:pos x="2167" y="183098"/>
              </a:cxn>
              <a:cxn ang="0">
                <a:pos x="1309" y="209954"/>
              </a:cxn>
              <a:cxn ang="0">
                <a:pos x="11824" y="232625"/>
              </a:cxn>
              <a:cxn ang="0">
                <a:pos x="33198" y="248391"/>
              </a:cxn>
              <a:cxn ang="0">
                <a:pos x="58976" y="297535"/>
              </a:cxn>
              <a:cxn ang="0">
                <a:pos x="110631" y="312459"/>
              </a:cxn>
              <a:cxn ang="0">
                <a:pos x="136162" y="302945"/>
              </a:cxn>
              <a:cxn ang="0">
                <a:pos x="154122" y="285629"/>
              </a:cxn>
              <a:cxn ang="0">
                <a:pos x="272053" y="282357"/>
              </a:cxn>
              <a:cxn ang="0">
                <a:pos x="280958" y="257080"/>
              </a:cxn>
              <a:cxn ang="0">
                <a:pos x="318321" y="205872"/>
              </a:cxn>
              <a:cxn ang="0">
                <a:pos x="316839" y="182515"/>
              </a:cxn>
              <a:cxn ang="0">
                <a:pos x="305187" y="162168"/>
              </a:cxn>
              <a:cxn ang="0">
                <a:pos x="307150" y="154685"/>
              </a:cxn>
              <a:cxn ang="0">
                <a:pos x="308924" y="140329"/>
              </a:cxn>
              <a:cxn ang="0">
                <a:pos x="300721" y="114721"/>
              </a:cxn>
              <a:cxn ang="0">
                <a:pos x="279790" y="98660"/>
              </a:cxn>
              <a:cxn ang="0">
                <a:pos x="263671" y="50240"/>
              </a:cxn>
              <a:cxn ang="0">
                <a:pos x="238934" y="27191"/>
              </a:cxn>
              <a:cxn ang="0">
                <a:pos x="159572" y="23743"/>
              </a:cxn>
              <a:cxn ang="0">
                <a:pos x="154868" y="16245"/>
              </a:cxn>
              <a:cxn ang="0">
                <a:pos x="141124" y="4940"/>
              </a:cxn>
              <a:cxn ang="0">
                <a:pos x="269512" y="285629"/>
              </a:cxn>
              <a:cxn ang="0">
                <a:pos x="163285" y="292765"/>
              </a:cxn>
              <a:cxn ang="0">
                <a:pos x="185235" y="306083"/>
              </a:cxn>
              <a:cxn ang="0">
                <a:pos x="211054" y="313604"/>
              </a:cxn>
              <a:cxn ang="0">
                <a:pos x="241093" y="308143"/>
              </a:cxn>
              <a:cxn ang="0">
                <a:pos x="263880" y="292882"/>
              </a:cxn>
              <a:cxn ang="0">
                <a:pos x="197803" y="0"/>
              </a:cxn>
              <a:cxn ang="0">
                <a:pos x="159572" y="23743"/>
              </a:cxn>
              <a:cxn ang="0">
                <a:pos x="231349" y="15689"/>
              </a:cxn>
              <a:cxn ang="0">
                <a:pos x="208897" y="1456"/>
              </a:cxn>
            </a:cxnLst>
            <a:rect l="0" t="0" r="r" b="b"/>
            <a:pathLst>
              <a:path w="319405" h="313689">
                <a:moveTo>
                  <a:pt x="128982" y="702"/>
                </a:moveTo>
                <a:lnTo>
                  <a:pt x="88947" y="15642"/>
                </a:lnTo>
                <a:lnTo>
                  <a:pt x="78487" y="38607"/>
                </a:lnTo>
                <a:lnTo>
                  <a:pt x="66089" y="42606"/>
                </a:lnTo>
                <a:lnTo>
                  <a:pt x="55115" y="49098"/>
                </a:lnTo>
                <a:lnTo>
                  <a:pt x="45606" y="60555"/>
                </a:lnTo>
                <a:lnTo>
                  <a:pt x="39920" y="72092"/>
                </a:lnTo>
                <a:lnTo>
                  <a:pt x="37725" y="83485"/>
                </a:lnTo>
                <a:lnTo>
                  <a:pt x="38687" y="94509"/>
                </a:lnTo>
                <a:lnTo>
                  <a:pt x="28080" y="102657"/>
                </a:lnTo>
                <a:lnTo>
                  <a:pt x="19358" y="112715"/>
                </a:lnTo>
                <a:lnTo>
                  <a:pt x="13215" y="124302"/>
                </a:lnTo>
                <a:lnTo>
                  <a:pt x="10345" y="137042"/>
                </a:lnTo>
                <a:lnTo>
                  <a:pt x="10220" y="147706"/>
                </a:lnTo>
                <a:lnTo>
                  <a:pt x="12125" y="154685"/>
                </a:lnTo>
                <a:lnTo>
                  <a:pt x="15304" y="160903"/>
                </a:lnTo>
                <a:lnTo>
                  <a:pt x="7307" y="171326"/>
                </a:lnTo>
                <a:lnTo>
                  <a:pt x="2167" y="183098"/>
                </a:lnTo>
                <a:lnTo>
                  <a:pt x="0" y="195880"/>
                </a:lnTo>
                <a:lnTo>
                  <a:pt x="1309" y="209954"/>
                </a:lnTo>
                <a:lnTo>
                  <a:pt x="5285" y="222193"/>
                </a:lnTo>
                <a:lnTo>
                  <a:pt x="11824" y="232625"/>
                </a:lnTo>
                <a:lnTo>
                  <a:pt x="23036" y="242752"/>
                </a:lnTo>
                <a:lnTo>
                  <a:pt x="33198" y="248391"/>
                </a:lnTo>
                <a:lnTo>
                  <a:pt x="36504" y="262767"/>
                </a:lnTo>
                <a:lnTo>
                  <a:pt x="58976" y="297535"/>
                </a:lnTo>
                <a:lnTo>
                  <a:pt x="95223" y="313628"/>
                </a:lnTo>
                <a:lnTo>
                  <a:pt x="110631" y="312459"/>
                </a:lnTo>
                <a:lnTo>
                  <a:pt x="124304" y="308810"/>
                </a:lnTo>
                <a:lnTo>
                  <a:pt x="136162" y="302945"/>
                </a:lnTo>
                <a:lnTo>
                  <a:pt x="146128" y="295130"/>
                </a:lnTo>
                <a:lnTo>
                  <a:pt x="154122" y="285629"/>
                </a:lnTo>
                <a:lnTo>
                  <a:pt x="269512" y="285629"/>
                </a:lnTo>
                <a:lnTo>
                  <a:pt x="272053" y="282357"/>
                </a:lnTo>
                <a:lnTo>
                  <a:pt x="277812" y="270319"/>
                </a:lnTo>
                <a:lnTo>
                  <a:pt x="280958" y="257080"/>
                </a:lnTo>
                <a:lnTo>
                  <a:pt x="291402" y="247417"/>
                </a:lnTo>
                <a:lnTo>
                  <a:pt x="318321" y="205872"/>
                </a:lnTo>
                <a:lnTo>
                  <a:pt x="318880" y="194008"/>
                </a:lnTo>
                <a:lnTo>
                  <a:pt x="316839" y="182515"/>
                </a:lnTo>
                <a:lnTo>
                  <a:pt x="312255" y="171775"/>
                </a:lnTo>
                <a:lnTo>
                  <a:pt x="305187" y="162168"/>
                </a:lnTo>
                <a:lnTo>
                  <a:pt x="303971" y="160903"/>
                </a:lnTo>
                <a:lnTo>
                  <a:pt x="307150" y="154685"/>
                </a:lnTo>
                <a:lnTo>
                  <a:pt x="308924" y="147706"/>
                </a:lnTo>
                <a:lnTo>
                  <a:pt x="308924" y="140329"/>
                </a:lnTo>
                <a:lnTo>
                  <a:pt x="306758" y="126740"/>
                </a:lnTo>
                <a:lnTo>
                  <a:pt x="300721" y="114721"/>
                </a:lnTo>
                <a:lnTo>
                  <a:pt x="291502" y="105089"/>
                </a:lnTo>
                <a:lnTo>
                  <a:pt x="279790" y="98660"/>
                </a:lnTo>
                <a:lnTo>
                  <a:pt x="281743" y="86471"/>
                </a:lnTo>
                <a:lnTo>
                  <a:pt x="263671" y="50240"/>
                </a:lnTo>
                <a:lnTo>
                  <a:pt x="243370" y="40713"/>
                </a:lnTo>
                <a:lnTo>
                  <a:pt x="238934" y="27191"/>
                </a:lnTo>
                <a:lnTo>
                  <a:pt x="236660" y="23743"/>
                </a:lnTo>
                <a:lnTo>
                  <a:pt x="159572" y="23743"/>
                </a:lnTo>
                <a:lnTo>
                  <a:pt x="157535" y="19690"/>
                </a:lnTo>
                <a:lnTo>
                  <a:pt x="154868" y="16245"/>
                </a:lnTo>
                <a:lnTo>
                  <a:pt x="151702" y="12710"/>
                </a:lnTo>
                <a:lnTo>
                  <a:pt x="141124" y="4940"/>
                </a:lnTo>
                <a:lnTo>
                  <a:pt x="128982" y="702"/>
                </a:lnTo>
                <a:close/>
              </a:path>
              <a:path w="319405" h="313689">
                <a:moveTo>
                  <a:pt x="269512" y="285629"/>
                </a:moveTo>
                <a:lnTo>
                  <a:pt x="154122" y="285629"/>
                </a:lnTo>
                <a:lnTo>
                  <a:pt x="163285" y="292765"/>
                </a:lnTo>
                <a:lnTo>
                  <a:pt x="173705" y="299810"/>
                </a:lnTo>
                <a:lnTo>
                  <a:pt x="185235" y="306083"/>
                </a:lnTo>
                <a:lnTo>
                  <a:pt x="197733" y="310908"/>
                </a:lnTo>
                <a:lnTo>
                  <a:pt x="211054" y="313604"/>
                </a:lnTo>
                <a:lnTo>
                  <a:pt x="226880" y="312255"/>
                </a:lnTo>
                <a:lnTo>
                  <a:pt x="241093" y="308143"/>
                </a:lnTo>
                <a:lnTo>
                  <a:pt x="253493" y="301581"/>
                </a:lnTo>
                <a:lnTo>
                  <a:pt x="263880" y="292882"/>
                </a:lnTo>
                <a:lnTo>
                  <a:pt x="269512" y="285629"/>
                </a:lnTo>
                <a:close/>
              </a:path>
              <a:path w="319405" h="313689">
                <a:moveTo>
                  <a:pt x="197803" y="0"/>
                </a:moveTo>
                <a:lnTo>
                  <a:pt x="161726" y="19690"/>
                </a:lnTo>
                <a:lnTo>
                  <a:pt x="159572" y="23743"/>
                </a:lnTo>
                <a:lnTo>
                  <a:pt x="236660" y="23743"/>
                </a:lnTo>
                <a:lnTo>
                  <a:pt x="231349" y="15689"/>
                </a:lnTo>
                <a:lnTo>
                  <a:pt x="221156" y="6884"/>
                </a:lnTo>
                <a:lnTo>
                  <a:pt x="208897" y="1456"/>
                </a:lnTo>
                <a:lnTo>
                  <a:pt x="197803" y="0"/>
                </a:lnTo>
                <a:close/>
              </a:path>
            </a:pathLst>
          </a:custGeom>
          <a:solidFill>
            <a:srgbClr val="39A2B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7" name="object 37"/>
          <p:cNvSpPr>
            <a:spLocks/>
          </p:cNvSpPr>
          <p:nvPr/>
        </p:nvSpPr>
        <p:spPr bwMode="auto">
          <a:xfrm>
            <a:off x="1476375" y="4154486"/>
            <a:ext cx="183356" cy="258763"/>
          </a:xfrm>
          <a:custGeom>
            <a:avLst/>
            <a:gdLst/>
            <a:ahLst/>
            <a:cxnLst>
              <a:cxn ang="0">
                <a:pos x="104481" y="31567"/>
              </a:cxn>
              <a:cxn ang="0">
                <a:pos x="108453" y="196464"/>
              </a:cxn>
              <a:cxn ang="0">
                <a:pos x="135251" y="223608"/>
              </a:cxn>
              <a:cxn ang="0">
                <a:pos x="117978" y="203834"/>
              </a:cxn>
              <a:cxn ang="0">
                <a:pos x="128396" y="42275"/>
              </a:cxn>
              <a:cxn ang="0">
                <a:pos x="114680" y="29077"/>
              </a:cxn>
              <a:cxn ang="0">
                <a:pos x="121919" y="6736"/>
              </a:cxn>
              <a:cxn ang="0">
                <a:pos x="125861" y="218181"/>
              </a:cxn>
              <a:cxn ang="0">
                <a:pos x="137479" y="18044"/>
              </a:cxn>
              <a:cxn ang="0">
                <a:pos x="140338" y="32247"/>
              </a:cxn>
              <a:cxn ang="0">
                <a:pos x="77211" y="191642"/>
              </a:cxn>
              <a:cxn ang="0">
                <a:pos x="55113" y="242946"/>
              </a:cxn>
              <a:cxn ang="0">
                <a:pos x="73913" y="254507"/>
              </a:cxn>
              <a:cxn ang="0">
                <a:pos x="85094" y="201929"/>
              </a:cxn>
              <a:cxn ang="0">
                <a:pos x="82164" y="191012"/>
              </a:cxn>
              <a:cxn ang="0">
                <a:pos x="20823" y="148955"/>
              </a:cxn>
              <a:cxn ang="0">
                <a:pos x="3678" y="178820"/>
              </a:cxn>
              <a:cxn ang="0">
                <a:pos x="15870" y="196727"/>
              </a:cxn>
              <a:cxn ang="0">
                <a:pos x="16632" y="170175"/>
              </a:cxn>
              <a:cxn ang="0">
                <a:pos x="53970" y="161793"/>
              </a:cxn>
              <a:cxn ang="0">
                <a:pos x="87117" y="175890"/>
              </a:cxn>
              <a:cxn ang="0">
                <a:pos x="53970" y="162047"/>
              </a:cxn>
              <a:cxn ang="0">
                <a:pos x="158745" y="192917"/>
              </a:cxn>
              <a:cxn ang="0">
                <a:pos x="173604" y="241172"/>
              </a:cxn>
              <a:cxn ang="0">
                <a:pos x="185678" y="259079"/>
              </a:cxn>
              <a:cxn ang="0">
                <a:pos x="186558" y="212348"/>
              </a:cxn>
              <a:cxn ang="0">
                <a:pos x="236980" y="161793"/>
              </a:cxn>
              <a:cxn ang="0">
                <a:pos x="223397" y="183392"/>
              </a:cxn>
              <a:cxn ang="0">
                <a:pos x="243839" y="183392"/>
              </a:cxn>
              <a:cxn ang="0">
                <a:pos x="236980" y="161793"/>
              </a:cxn>
              <a:cxn ang="0">
                <a:pos x="189251" y="163669"/>
              </a:cxn>
              <a:cxn ang="0">
                <a:pos x="160956" y="176917"/>
              </a:cxn>
              <a:cxn ang="0">
                <a:pos x="236980" y="161793"/>
              </a:cxn>
              <a:cxn ang="0">
                <a:pos x="202823" y="133106"/>
              </a:cxn>
              <a:cxn ang="0">
                <a:pos x="220598" y="112257"/>
              </a:cxn>
              <a:cxn ang="0">
                <a:pos x="239517" y="123809"/>
              </a:cxn>
              <a:cxn ang="0">
                <a:pos x="233040" y="82295"/>
              </a:cxn>
              <a:cxn ang="0">
                <a:pos x="176659" y="117354"/>
              </a:cxn>
              <a:cxn ang="0">
                <a:pos x="235970" y="85222"/>
              </a:cxn>
              <a:cxn ang="0">
                <a:pos x="7869" y="110611"/>
              </a:cxn>
              <a:cxn ang="0">
                <a:pos x="20192" y="128381"/>
              </a:cxn>
              <a:cxn ang="0">
                <a:pos x="20823" y="95128"/>
              </a:cxn>
              <a:cxn ang="0">
                <a:pos x="53784" y="95128"/>
              </a:cxn>
              <a:cxn ang="0">
                <a:pos x="60578" y="119877"/>
              </a:cxn>
              <a:cxn ang="0">
                <a:pos x="179201" y="0"/>
              </a:cxn>
              <a:cxn ang="0">
                <a:pos x="167009" y="26140"/>
              </a:cxn>
              <a:cxn ang="0">
                <a:pos x="207513" y="56387"/>
              </a:cxn>
              <a:cxn ang="0">
                <a:pos x="179963" y="39867"/>
              </a:cxn>
              <a:cxn ang="0">
                <a:pos x="179201" y="0"/>
              </a:cxn>
              <a:cxn ang="0">
                <a:pos x="220096" y="39867"/>
              </a:cxn>
              <a:cxn ang="0">
                <a:pos x="22859" y="51937"/>
              </a:cxn>
              <a:cxn ang="0">
                <a:pos x="73913" y="52699"/>
              </a:cxn>
              <a:cxn ang="0">
                <a:pos x="36326" y="36179"/>
              </a:cxn>
              <a:cxn ang="0">
                <a:pos x="61590" y="16001"/>
              </a:cxn>
              <a:cxn ang="0">
                <a:pos x="79116" y="16001"/>
              </a:cxn>
            </a:cxnLst>
            <a:rect l="0" t="0" r="r" b="b"/>
            <a:pathLst>
              <a:path w="243839" h="259079">
                <a:moveTo>
                  <a:pt x="121919" y="6736"/>
                </a:moveTo>
                <a:lnTo>
                  <a:pt x="120920" y="6762"/>
                </a:lnTo>
                <a:lnTo>
                  <a:pt x="108576" y="12512"/>
                </a:lnTo>
                <a:lnTo>
                  <a:pt x="103505" y="25458"/>
                </a:lnTo>
                <a:lnTo>
                  <a:pt x="104481" y="31567"/>
                </a:lnTo>
                <a:lnTo>
                  <a:pt x="106968" y="40141"/>
                </a:lnTo>
                <a:lnTo>
                  <a:pt x="110708" y="53856"/>
                </a:lnTo>
                <a:lnTo>
                  <a:pt x="115442" y="75383"/>
                </a:lnTo>
                <a:lnTo>
                  <a:pt x="115442" y="193928"/>
                </a:lnTo>
                <a:lnTo>
                  <a:pt x="108453" y="196464"/>
                </a:lnTo>
                <a:lnTo>
                  <a:pt x="103500" y="203204"/>
                </a:lnTo>
                <a:lnTo>
                  <a:pt x="103556" y="212489"/>
                </a:lnTo>
                <a:lnTo>
                  <a:pt x="109523" y="224441"/>
                </a:lnTo>
                <a:lnTo>
                  <a:pt x="122882" y="229337"/>
                </a:lnTo>
                <a:lnTo>
                  <a:pt x="135251" y="223608"/>
                </a:lnTo>
                <a:lnTo>
                  <a:pt x="137386" y="218181"/>
                </a:lnTo>
                <a:lnTo>
                  <a:pt x="117978" y="218181"/>
                </a:lnTo>
                <a:lnTo>
                  <a:pt x="114680" y="214883"/>
                </a:lnTo>
                <a:lnTo>
                  <a:pt x="114680" y="207132"/>
                </a:lnTo>
                <a:lnTo>
                  <a:pt x="117978" y="203834"/>
                </a:lnTo>
                <a:lnTo>
                  <a:pt x="139155" y="203834"/>
                </a:lnTo>
                <a:lnTo>
                  <a:pt x="136883" y="196007"/>
                </a:lnTo>
                <a:lnTo>
                  <a:pt x="133139" y="182317"/>
                </a:lnTo>
                <a:lnTo>
                  <a:pt x="128396" y="160821"/>
                </a:lnTo>
                <a:lnTo>
                  <a:pt x="128396" y="42275"/>
                </a:lnTo>
                <a:lnTo>
                  <a:pt x="135386" y="39623"/>
                </a:lnTo>
                <a:lnTo>
                  <a:pt x="140339" y="32887"/>
                </a:lnTo>
                <a:lnTo>
                  <a:pt x="140338" y="32247"/>
                </a:lnTo>
                <a:lnTo>
                  <a:pt x="117978" y="32247"/>
                </a:lnTo>
                <a:lnTo>
                  <a:pt x="114680" y="29077"/>
                </a:lnTo>
                <a:lnTo>
                  <a:pt x="114680" y="21214"/>
                </a:lnTo>
                <a:lnTo>
                  <a:pt x="117978" y="18044"/>
                </a:lnTo>
                <a:lnTo>
                  <a:pt x="137479" y="18044"/>
                </a:lnTo>
                <a:lnTo>
                  <a:pt x="134721" y="11908"/>
                </a:lnTo>
                <a:lnTo>
                  <a:pt x="121919" y="6736"/>
                </a:lnTo>
                <a:close/>
              </a:path>
              <a:path w="243839" h="259079">
                <a:moveTo>
                  <a:pt x="139155" y="203834"/>
                </a:moveTo>
                <a:lnTo>
                  <a:pt x="125861" y="203834"/>
                </a:lnTo>
                <a:lnTo>
                  <a:pt x="129158" y="207132"/>
                </a:lnTo>
                <a:lnTo>
                  <a:pt x="129158" y="214883"/>
                </a:lnTo>
                <a:lnTo>
                  <a:pt x="125861" y="218181"/>
                </a:lnTo>
                <a:lnTo>
                  <a:pt x="137386" y="218181"/>
                </a:lnTo>
                <a:lnTo>
                  <a:pt x="140335" y="210685"/>
                </a:lnTo>
                <a:lnTo>
                  <a:pt x="139368" y="204570"/>
                </a:lnTo>
                <a:lnTo>
                  <a:pt x="139155" y="203834"/>
                </a:lnTo>
                <a:close/>
              </a:path>
              <a:path w="243839" h="259079">
                <a:moveTo>
                  <a:pt x="137479" y="18044"/>
                </a:moveTo>
                <a:lnTo>
                  <a:pt x="125861" y="18044"/>
                </a:lnTo>
                <a:lnTo>
                  <a:pt x="129158" y="21214"/>
                </a:lnTo>
                <a:lnTo>
                  <a:pt x="129158" y="29077"/>
                </a:lnTo>
                <a:lnTo>
                  <a:pt x="125861" y="32247"/>
                </a:lnTo>
                <a:lnTo>
                  <a:pt x="140338" y="32247"/>
                </a:lnTo>
                <a:lnTo>
                  <a:pt x="140327" y="24382"/>
                </a:lnTo>
                <a:lnTo>
                  <a:pt x="137479" y="18044"/>
                </a:lnTo>
                <a:close/>
              </a:path>
              <a:path w="243839" h="259079">
                <a:moveTo>
                  <a:pt x="82164" y="191012"/>
                </a:moveTo>
                <a:lnTo>
                  <a:pt x="78866" y="191012"/>
                </a:lnTo>
                <a:lnTo>
                  <a:pt x="77211" y="191642"/>
                </a:lnTo>
                <a:lnTo>
                  <a:pt x="75950" y="192917"/>
                </a:lnTo>
                <a:lnTo>
                  <a:pt x="58043" y="210692"/>
                </a:lnTo>
                <a:lnTo>
                  <a:pt x="57281" y="212348"/>
                </a:lnTo>
                <a:lnTo>
                  <a:pt x="57281" y="241172"/>
                </a:lnTo>
                <a:lnTo>
                  <a:pt x="55113" y="242946"/>
                </a:lnTo>
                <a:lnTo>
                  <a:pt x="53589" y="245744"/>
                </a:lnTo>
                <a:lnTo>
                  <a:pt x="53589" y="254507"/>
                </a:lnTo>
                <a:lnTo>
                  <a:pt x="58161" y="259079"/>
                </a:lnTo>
                <a:lnTo>
                  <a:pt x="69473" y="259079"/>
                </a:lnTo>
                <a:lnTo>
                  <a:pt x="73913" y="254507"/>
                </a:lnTo>
                <a:lnTo>
                  <a:pt x="73913" y="245744"/>
                </a:lnTo>
                <a:lnTo>
                  <a:pt x="72521" y="242946"/>
                </a:lnTo>
                <a:lnTo>
                  <a:pt x="70235" y="241172"/>
                </a:lnTo>
                <a:lnTo>
                  <a:pt x="70235" y="216788"/>
                </a:lnTo>
                <a:lnTo>
                  <a:pt x="85094" y="201929"/>
                </a:lnTo>
                <a:lnTo>
                  <a:pt x="87629" y="199512"/>
                </a:lnTo>
                <a:lnTo>
                  <a:pt x="87629" y="195321"/>
                </a:lnTo>
                <a:lnTo>
                  <a:pt x="85094" y="192917"/>
                </a:lnTo>
                <a:lnTo>
                  <a:pt x="83819" y="191642"/>
                </a:lnTo>
                <a:lnTo>
                  <a:pt x="82164" y="191012"/>
                </a:lnTo>
                <a:close/>
              </a:path>
              <a:path w="243839" h="259079">
                <a:moveTo>
                  <a:pt x="51053" y="132831"/>
                </a:moveTo>
                <a:lnTo>
                  <a:pt x="43946" y="132831"/>
                </a:lnTo>
                <a:lnTo>
                  <a:pt x="41016" y="135757"/>
                </a:lnTo>
                <a:lnTo>
                  <a:pt x="41016" y="148955"/>
                </a:lnTo>
                <a:lnTo>
                  <a:pt x="20823" y="148955"/>
                </a:lnTo>
                <a:lnTo>
                  <a:pt x="19181" y="149595"/>
                </a:lnTo>
                <a:lnTo>
                  <a:pt x="17906" y="150754"/>
                </a:lnTo>
                <a:lnTo>
                  <a:pt x="4440" y="164210"/>
                </a:lnTo>
                <a:lnTo>
                  <a:pt x="3678" y="165866"/>
                </a:lnTo>
                <a:lnTo>
                  <a:pt x="3678" y="178820"/>
                </a:lnTo>
                <a:lnTo>
                  <a:pt x="1523" y="180593"/>
                </a:lnTo>
                <a:lnTo>
                  <a:pt x="0" y="183392"/>
                </a:lnTo>
                <a:lnTo>
                  <a:pt x="0" y="192155"/>
                </a:lnTo>
                <a:lnTo>
                  <a:pt x="4571" y="196727"/>
                </a:lnTo>
                <a:lnTo>
                  <a:pt x="15870" y="196727"/>
                </a:lnTo>
                <a:lnTo>
                  <a:pt x="20442" y="192155"/>
                </a:lnTo>
                <a:lnTo>
                  <a:pt x="20442" y="183392"/>
                </a:lnTo>
                <a:lnTo>
                  <a:pt x="18918" y="180593"/>
                </a:lnTo>
                <a:lnTo>
                  <a:pt x="16632" y="178820"/>
                </a:lnTo>
                <a:lnTo>
                  <a:pt x="16632" y="170175"/>
                </a:lnTo>
                <a:lnTo>
                  <a:pt x="25277" y="161793"/>
                </a:lnTo>
                <a:lnTo>
                  <a:pt x="53970" y="161793"/>
                </a:lnTo>
                <a:lnTo>
                  <a:pt x="53970" y="135757"/>
                </a:lnTo>
                <a:lnTo>
                  <a:pt x="51053" y="132831"/>
                </a:lnTo>
                <a:close/>
              </a:path>
              <a:path w="243839" h="259079">
                <a:moveTo>
                  <a:pt x="53970" y="161793"/>
                </a:moveTo>
                <a:lnTo>
                  <a:pt x="41016" y="161793"/>
                </a:lnTo>
                <a:lnTo>
                  <a:pt x="41016" y="175890"/>
                </a:lnTo>
                <a:lnTo>
                  <a:pt x="43946" y="178820"/>
                </a:lnTo>
                <a:lnTo>
                  <a:pt x="84069" y="178820"/>
                </a:lnTo>
                <a:lnTo>
                  <a:pt x="87117" y="175890"/>
                </a:lnTo>
                <a:lnTo>
                  <a:pt x="87117" y="168782"/>
                </a:lnTo>
                <a:lnTo>
                  <a:pt x="84069" y="165984"/>
                </a:lnTo>
                <a:lnTo>
                  <a:pt x="76469" y="165984"/>
                </a:lnTo>
                <a:lnTo>
                  <a:pt x="56783" y="165409"/>
                </a:lnTo>
                <a:lnTo>
                  <a:pt x="53970" y="162047"/>
                </a:lnTo>
                <a:lnTo>
                  <a:pt x="53970" y="161793"/>
                </a:lnTo>
                <a:close/>
              </a:path>
              <a:path w="243839" h="259079">
                <a:moveTo>
                  <a:pt x="164972" y="191012"/>
                </a:moveTo>
                <a:lnTo>
                  <a:pt x="161675" y="191012"/>
                </a:lnTo>
                <a:lnTo>
                  <a:pt x="160019" y="191642"/>
                </a:lnTo>
                <a:lnTo>
                  <a:pt x="158745" y="192917"/>
                </a:lnTo>
                <a:lnTo>
                  <a:pt x="156209" y="195321"/>
                </a:lnTo>
                <a:lnTo>
                  <a:pt x="156209" y="199512"/>
                </a:lnTo>
                <a:lnTo>
                  <a:pt x="158745" y="201929"/>
                </a:lnTo>
                <a:lnTo>
                  <a:pt x="173604" y="216788"/>
                </a:lnTo>
                <a:lnTo>
                  <a:pt x="173604" y="241172"/>
                </a:lnTo>
                <a:lnTo>
                  <a:pt x="171318" y="242946"/>
                </a:lnTo>
                <a:lnTo>
                  <a:pt x="169925" y="245744"/>
                </a:lnTo>
                <a:lnTo>
                  <a:pt x="169925" y="254507"/>
                </a:lnTo>
                <a:lnTo>
                  <a:pt x="174366" y="259079"/>
                </a:lnTo>
                <a:lnTo>
                  <a:pt x="185678" y="259079"/>
                </a:lnTo>
                <a:lnTo>
                  <a:pt x="190250" y="254507"/>
                </a:lnTo>
                <a:lnTo>
                  <a:pt x="190250" y="245744"/>
                </a:lnTo>
                <a:lnTo>
                  <a:pt x="188726" y="242946"/>
                </a:lnTo>
                <a:lnTo>
                  <a:pt x="186558" y="236516"/>
                </a:lnTo>
                <a:lnTo>
                  <a:pt x="186558" y="212348"/>
                </a:lnTo>
                <a:lnTo>
                  <a:pt x="185796" y="210692"/>
                </a:lnTo>
                <a:lnTo>
                  <a:pt x="167889" y="192917"/>
                </a:lnTo>
                <a:lnTo>
                  <a:pt x="166628" y="191642"/>
                </a:lnTo>
                <a:lnTo>
                  <a:pt x="164972" y="191012"/>
                </a:lnTo>
                <a:close/>
              </a:path>
              <a:path w="243839" h="259079">
                <a:moveTo>
                  <a:pt x="236980" y="161793"/>
                </a:moveTo>
                <a:lnTo>
                  <a:pt x="218562" y="161793"/>
                </a:lnTo>
                <a:lnTo>
                  <a:pt x="227207" y="170175"/>
                </a:lnTo>
                <a:lnTo>
                  <a:pt x="227207" y="178820"/>
                </a:lnTo>
                <a:lnTo>
                  <a:pt x="224921" y="180593"/>
                </a:lnTo>
                <a:lnTo>
                  <a:pt x="223397" y="183392"/>
                </a:lnTo>
                <a:lnTo>
                  <a:pt x="223397" y="192155"/>
                </a:lnTo>
                <a:lnTo>
                  <a:pt x="227969" y="196727"/>
                </a:lnTo>
                <a:lnTo>
                  <a:pt x="239267" y="196727"/>
                </a:lnTo>
                <a:lnTo>
                  <a:pt x="243839" y="192155"/>
                </a:lnTo>
                <a:lnTo>
                  <a:pt x="243839" y="183392"/>
                </a:lnTo>
                <a:lnTo>
                  <a:pt x="242315" y="180593"/>
                </a:lnTo>
                <a:lnTo>
                  <a:pt x="240161" y="178820"/>
                </a:lnTo>
                <a:lnTo>
                  <a:pt x="240161" y="165866"/>
                </a:lnTo>
                <a:lnTo>
                  <a:pt x="239399" y="164210"/>
                </a:lnTo>
                <a:lnTo>
                  <a:pt x="236980" y="161793"/>
                </a:lnTo>
                <a:close/>
              </a:path>
              <a:path w="243839" h="259079">
                <a:moveTo>
                  <a:pt x="199893" y="130180"/>
                </a:moveTo>
                <a:lnTo>
                  <a:pt x="192785" y="130180"/>
                </a:lnTo>
                <a:lnTo>
                  <a:pt x="189869" y="133106"/>
                </a:lnTo>
                <a:lnTo>
                  <a:pt x="189859" y="147460"/>
                </a:lnTo>
                <a:lnTo>
                  <a:pt x="189251" y="163669"/>
                </a:lnTo>
                <a:lnTo>
                  <a:pt x="186563" y="165984"/>
                </a:lnTo>
                <a:lnTo>
                  <a:pt x="159770" y="165984"/>
                </a:lnTo>
                <a:lnTo>
                  <a:pt x="156722" y="168782"/>
                </a:lnTo>
                <a:lnTo>
                  <a:pt x="156722" y="172359"/>
                </a:lnTo>
                <a:lnTo>
                  <a:pt x="160956" y="176917"/>
                </a:lnTo>
                <a:lnTo>
                  <a:pt x="181323" y="178820"/>
                </a:lnTo>
                <a:lnTo>
                  <a:pt x="199893" y="178820"/>
                </a:lnTo>
                <a:lnTo>
                  <a:pt x="202823" y="175890"/>
                </a:lnTo>
                <a:lnTo>
                  <a:pt x="202823" y="161793"/>
                </a:lnTo>
                <a:lnTo>
                  <a:pt x="236980" y="161793"/>
                </a:lnTo>
                <a:lnTo>
                  <a:pt x="225932" y="150754"/>
                </a:lnTo>
                <a:lnTo>
                  <a:pt x="224658" y="149595"/>
                </a:lnTo>
                <a:lnTo>
                  <a:pt x="223016" y="148955"/>
                </a:lnTo>
                <a:lnTo>
                  <a:pt x="202823" y="148955"/>
                </a:lnTo>
                <a:lnTo>
                  <a:pt x="202823" y="133106"/>
                </a:lnTo>
                <a:lnTo>
                  <a:pt x="199893" y="130180"/>
                </a:lnTo>
                <a:close/>
              </a:path>
              <a:path w="243839" h="259079">
                <a:moveTo>
                  <a:pt x="235970" y="95128"/>
                </a:moveTo>
                <a:lnTo>
                  <a:pt x="223016" y="95128"/>
                </a:lnTo>
                <a:lnTo>
                  <a:pt x="223016" y="110368"/>
                </a:lnTo>
                <a:lnTo>
                  <a:pt x="220598" y="112257"/>
                </a:lnTo>
                <a:lnTo>
                  <a:pt x="219206" y="115061"/>
                </a:lnTo>
                <a:lnTo>
                  <a:pt x="219206" y="123809"/>
                </a:lnTo>
                <a:lnTo>
                  <a:pt x="223646" y="128381"/>
                </a:lnTo>
                <a:lnTo>
                  <a:pt x="234945" y="128381"/>
                </a:lnTo>
                <a:lnTo>
                  <a:pt x="239517" y="123809"/>
                </a:lnTo>
                <a:lnTo>
                  <a:pt x="239517" y="115183"/>
                </a:lnTo>
                <a:lnTo>
                  <a:pt x="238124" y="112379"/>
                </a:lnTo>
                <a:lnTo>
                  <a:pt x="235970" y="110611"/>
                </a:lnTo>
                <a:lnTo>
                  <a:pt x="235970" y="95128"/>
                </a:lnTo>
                <a:close/>
              </a:path>
              <a:path w="243839" h="259079">
                <a:moveTo>
                  <a:pt x="233040" y="82295"/>
                </a:moveTo>
                <a:lnTo>
                  <a:pt x="203834" y="82295"/>
                </a:lnTo>
                <a:lnTo>
                  <a:pt x="202179" y="82936"/>
                </a:lnTo>
                <a:lnTo>
                  <a:pt x="174116" y="110855"/>
                </a:lnTo>
                <a:lnTo>
                  <a:pt x="174116" y="114940"/>
                </a:lnTo>
                <a:lnTo>
                  <a:pt x="176659" y="117354"/>
                </a:lnTo>
                <a:lnTo>
                  <a:pt x="182589" y="117905"/>
                </a:lnTo>
                <a:lnTo>
                  <a:pt x="196610" y="106659"/>
                </a:lnTo>
                <a:lnTo>
                  <a:pt x="208275" y="95128"/>
                </a:lnTo>
                <a:lnTo>
                  <a:pt x="235970" y="95128"/>
                </a:lnTo>
                <a:lnTo>
                  <a:pt x="235970" y="85222"/>
                </a:lnTo>
                <a:lnTo>
                  <a:pt x="233040" y="82295"/>
                </a:lnTo>
                <a:close/>
              </a:path>
              <a:path w="243839" h="259079">
                <a:moveTo>
                  <a:pt x="40004" y="82295"/>
                </a:moveTo>
                <a:lnTo>
                  <a:pt x="10799" y="82295"/>
                </a:lnTo>
                <a:lnTo>
                  <a:pt x="7869" y="85222"/>
                </a:lnTo>
                <a:lnTo>
                  <a:pt x="7869" y="110611"/>
                </a:lnTo>
                <a:lnTo>
                  <a:pt x="5714" y="112379"/>
                </a:lnTo>
                <a:lnTo>
                  <a:pt x="4322" y="115183"/>
                </a:lnTo>
                <a:lnTo>
                  <a:pt x="4322" y="123809"/>
                </a:lnTo>
                <a:lnTo>
                  <a:pt x="8894" y="128381"/>
                </a:lnTo>
                <a:lnTo>
                  <a:pt x="20192" y="128381"/>
                </a:lnTo>
                <a:lnTo>
                  <a:pt x="24633" y="123809"/>
                </a:lnTo>
                <a:lnTo>
                  <a:pt x="24633" y="115061"/>
                </a:lnTo>
                <a:lnTo>
                  <a:pt x="23240" y="112257"/>
                </a:lnTo>
                <a:lnTo>
                  <a:pt x="20823" y="110368"/>
                </a:lnTo>
                <a:lnTo>
                  <a:pt x="20823" y="95128"/>
                </a:lnTo>
                <a:lnTo>
                  <a:pt x="53784" y="95128"/>
                </a:lnTo>
                <a:lnTo>
                  <a:pt x="52838" y="94050"/>
                </a:lnTo>
                <a:lnTo>
                  <a:pt x="41660" y="82936"/>
                </a:lnTo>
                <a:lnTo>
                  <a:pt x="40004" y="82295"/>
                </a:lnTo>
                <a:close/>
              </a:path>
              <a:path w="243839" h="259079">
                <a:moveTo>
                  <a:pt x="53784" y="95128"/>
                </a:moveTo>
                <a:lnTo>
                  <a:pt x="20823" y="95128"/>
                </a:lnTo>
                <a:lnTo>
                  <a:pt x="24204" y="95134"/>
                </a:lnTo>
                <a:lnTo>
                  <a:pt x="35860" y="96825"/>
                </a:lnTo>
                <a:lnTo>
                  <a:pt x="46377" y="105816"/>
                </a:lnTo>
                <a:lnTo>
                  <a:pt x="60578" y="119877"/>
                </a:lnTo>
                <a:lnTo>
                  <a:pt x="64638" y="119877"/>
                </a:lnTo>
                <a:lnTo>
                  <a:pt x="68161" y="115993"/>
                </a:lnTo>
                <a:lnTo>
                  <a:pt x="66220" y="109280"/>
                </a:lnTo>
                <a:lnTo>
                  <a:pt x="53784" y="95128"/>
                </a:lnTo>
                <a:close/>
              </a:path>
              <a:path w="243839" h="259079">
                <a:moveTo>
                  <a:pt x="179201" y="0"/>
                </a:moveTo>
                <a:lnTo>
                  <a:pt x="167889" y="0"/>
                </a:lnTo>
                <a:lnTo>
                  <a:pt x="163317" y="4571"/>
                </a:lnTo>
                <a:lnTo>
                  <a:pt x="163317" y="13197"/>
                </a:lnTo>
                <a:lnTo>
                  <a:pt x="164723" y="16001"/>
                </a:lnTo>
                <a:lnTo>
                  <a:pt x="167009" y="26140"/>
                </a:lnTo>
                <a:lnTo>
                  <a:pt x="167009" y="49773"/>
                </a:lnTo>
                <a:lnTo>
                  <a:pt x="169925" y="52699"/>
                </a:lnTo>
                <a:lnTo>
                  <a:pt x="202941" y="52699"/>
                </a:lnTo>
                <a:lnTo>
                  <a:pt x="204728" y="54985"/>
                </a:lnTo>
                <a:lnTo>
                  <a:pt x="207513" y="56387"/>
                </a:lnTo>
                <a:lnTo>
                  <a:pt x="216407" y="56387"/>
                </a:lnTo>
                <a:lnTo>
                  <a:pt x="220979" y="51937"/>
                </a:lnTo>
                <a:lnTo>
                  <a:pt x="220979" y="40751"/>
                </a:lnTo>
                <a:lnTo>
                  <a:pt x="220096" y="39867"/>
                </a:lnTo>
                <a:lnTo>
                  <a:pt x="179963" y="39867"/>
                </a:lnTo>
                <a:lnTo>
                  <a:pt x="179963" y="17891"/>
                </a:lnTo>
                <a:lnTo>
                  <a:pt x="182249" y="16001"/>
                </a:lnTo>
                <a:lnTo>
                  <a:pt x="183773" y="13197"/>
                </a:lnTo>
                <a:lnTo>
                  <a:pt x="183773" y="4571"/>
                </a:lnTo>
                <a:lnTo>
                  <a:pt x="179201" y="0"/>
                </a:lnTo>
                <a:close/>
              </a:path>
              <a:path w="243839" h="259079">
                <a:moveTo>
                  <a:pt x="216407" y="36179"/>
                </a:moveTo>
                <a:lnTo>
                  <a:pt x="207513" y="36179"/>
                </a:lnTo>
                <a:lnTo>
                  <a:pt x="204728" y="37581"/>
                </a:lnTo>
                <a:lnTo>
                  <a:pt x="202941" y="39867"/>
                </a:lnTo>
                <a:lnTo>
                  <a:pt x="220096" y="39867"/>
                </a:lnTo>
                <a:lnTo>
                  <a:pt x="216407" y="36179"/>
                </a:lnTo>
                <a:close/>
              </a:path>
              <a:path w="243839" h="259079">
                <a:moveTo>
                  <a:pt x="36326" y="36179"/>
                </a:moveTo>
                <a:lnTo>
                  <a:pt x="27431" y="36179"/>
                </a:lnTo>
                <a:lnTo>
                  <a:pt x="22859" y="40751"/>
                </a:lnTo>
                <a:lnTo>
                  <a:pt x="22859" y="51937"/>
                </a:lnTo>
                <a:lnTo>
                  <a:pt x="27431" y="56387"/>
                </a:lnTo>
                <a:lnTo>
                  <a:pt x="36326" y="56387"/>
                </a:lnTo>
                <a:lnTo>
                  <a:pt x="39111" y="54985"/>
                </a:lnTo>
                <a:lnTo>
                  <a:pt x="51467" y="52699"/>
                </a:lnTo>
                <a:lnTo>
                  <a:pt x="73913" y="52699"/>
                </a:lnTo>
                <a:lnTo>
                  <a:pt x="76830" y="49773"/>
                </a:lnTo>
                <a:lnTo>
                  <a:pt x="76830" y="39867"/>
                </a:lnTo>
                <a:lnTo>
                  <a:pt x="40898" y="39867"/>
                </a:lnTo>
                <a:lnTo>
                  <a:pt x="39111" y="37581"/>
                </a:lnTo>
                <a:lnTo>
                  <a:pt x="36326" y="36179"/>
                </a:lnTo>
                <a:close/>
              </a:path>
              <a:path w="243839" h="259079">
                <a:moveTo>
                  <a:pt x="75950" y="0"/>
                </a:moveTo>
                <a:lnTo>
                  <a:pt x="64638" y="0"/>
                </a:lnTo>
                <a:lnTo>
                  <a:pt x="60066" y="4571"/>
                </a:lnTo>
                <a:lnTo>
                  <a:pt x="60066" y="13197"/>
                </a:lnTo>
                <a:lnTo>
                  <a:pt x="61590" y="16001"/>
                </a:lnTo>
                <a:lnTo>
                  <a:pt x="63876" y="17891"/>
                </a:lnTo>
                <a:lnTo>
                  <a:pt x="63876" y="39867"/>
                </a:lnTo>
                <a:lnTo>
                  <a:pt x="76830" y="39867"/>
                </a:lnTo>
                <a:lnTo>
                  <a:pt x="76830" y="17891"/>
                </a:lnTo>
                <a:lnTo>
                  <a:pt x="79116" y="16001"/>
                </a:lnTo>
                <a:lnTo>
                  <a:pt x="80522" y="13197"/>
                </a:lnTo>
                <a:lnTo>
                  <a:pt x="80522" y="4571"/>
                </a:lnTo>
                <a:lnTo>
                  <a:pt x="75950" y="0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8" name="object 38"/>
          <p:cNvSpPr>
            <a:spLocks/>
          </p:cNvSpPr>
          <p:nvPr/>
        </p:nvSpPr>
        <p:spPr bwMode="auto">
          <a:xfrm>
            <a:off x="1533525" y="4100514"/>
            <a:ext cx="69056" cy="90487"/>
          </a:xfrm>
          <a:custGeom>
            <a:avLst/>
            <a:gdLst/>
            <a:ahLst/>
            <a:cxnLst>
              <a:cxn ang="0">
                <a:pos x="87248" y="0"/>
              </a:cxn>
              <a:cxn ang="0">
                <a:pos x="4190" y="0"/>
              </a:cxn>
              <a:cxn ang="0">
                <a:pos x="0" y="4053"/>
              </a:cxn>
              <a:cxn ang="0">
                <a:pos x="0" y="85862"/>
              </a:cxn>
              <a:cxn ang="0">
                <a:pos x="4190" y="89915"/>
              </a:cxn>
              <a:cxn ang="0">
                <a:pos x="87248" y="89915"/>
              </a:cxn>
              <a:cxn ang="0">
                <a:pos x="91439" y="85862"/>
              </a:cxn>
              <a:cxn ang="0">
                <a:pos x="91439" y="4053"/>
              </a:cxn>
              <a:cxn ang="0">
                <a:pos x="87248" y="0"/>
              </a:cxn>
            </a:cxnLst>
            <a:rect l="0" t="0" r="r" b="b"/>
            <a:pathLst>
              <a:path w="91439" h="90170">
                <a:moveTo>
                  <a:pt x="87248" y="0"/>
                </a:moveTo>
                <a:lnTo>
                  <a:pt x="4190" y="0"/>
                </a:lnTo>
                <a:lnTo>
                  <a:pt x="0" y="4053"/>
                </a:lnTo>
                <a:lnTo>
                  <a:pt x="0" y="85862"/>
                </a:lnTo>
                <a:lnTo>
                  <a:pt x="4190" y="89915"/>
                </a:lnTo>
                <a:lnTo>
                  <a:pt x="87248" y="89915"/>
                </a:lnTo>
                <a:lnTo>
                  <a:pt x="91439" y="85862"/>
                </a:lnTo>
                <a:lnTo>
                  <a:pt x="91439" y="4053"/>
                </a:lnTo>
                <a:lnTo>
                  <a:pt x="87248" y="0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9" name="object 39"/>
          <p:cNvSpPr>
            <a:spLocks/>
          </p:cNvSpPr>
          <p:nvPr/>
        </p:nvSpPr>
        <p:spPr bwMode="auto">
          <a:xfrm>
            <a:off x="1539478" y="4224337"/>
            <a:ext cx="57150" cy="74613"/>
          </a:xfrm>
          <a:custGeom>
            <a:avLst/>
            <a:gdLst/>
            <a:ahLst/>
            <a:cxnLst>
              <a:cxn ang="0">
                <a:pos x="2666" y="62727"/>
              </a:cxn>
              <a:cxn ang="0">
                <a:pos x="0" y="71871"/>
              </a:cxn>
              <a:cxn ang="0">
                <a:pos x="9524" y="74675"/>
              </a:cxn>
              <a:cxn ang="0">
                <a:pos x="12191" y="65410"/>
              </a:cxn>
              <a:cxn ang="0">
                <a:pos x="43814" y="62727"/>
              </a:cxn>
              <a:cxn ang="0">
                <a:pos x="34421" y="65410"/>
              </a:cxn>
              <a:cxn ang="0">
                <a:pos x="37088" y="74675"/>
              </a:cxn>
              <a:cxn ang="0">
                <a:pos x="46481" y="71871"/>
              </a:cxn>
              <a:cxn ang="0">
                <a:pos x="43814" y="62727"/>
              </a:cxn>
              <a:cxn ang="0">
                <a:pos x="67686" y="8260"/>
              </a:cxn>
              <a:cxn ang="0">
                <a:pos x="65781" y="64526"/>
              </a:cxn>
              <a:cxn ang="0">
                <a:pos x="64007" y="67055"/>
              </a:cxn>
              <a:cxn ang="0">
                <a:pos x="66806" y="74675"/>
              </a:cxn>
              <a:cxn ang="0">
                <a:pos x="76199" y="71871"/>
              </a:cxn>
              <a:cxn ang="0">
                <a:pos x="75437" y="65531"/>
              </a:cxn>
              <a:cxn ang="0">
                <a:pos x="72639" y="63367"/>
              </a:cxn>
              <a:cxn ang="0">
                <a:pos x="9393" y="0"/>
              </a:cxn>
              <a:cxn ang="0">
                <a:pos x="0" y="2529"/>
              </a:cxn>
              <a:cxn ang="0">
                <a:pos x="1523" y="10424"/>
              </a:cxn>
              <a:cxn ang="0">
                <a:pos x="3560" y="42153"/>
              </a:cxn>
              <a:cxn ang="0">
                <a:pos x="24252" y="43312"/>
              </a:cxn>
              <a:cxn ang="0">
                <a:pos x="25658" y="54742"/>
              </a:cxn>
              <a:cxn ang="0">
                <a:pos x="54995" y="53461"/>
              </a:cxn>
              <a:cxn ang="0">
                <a:pos x="24252" y="38343"/>
              </a:cxn>
              <a:cxn ang="0">
                <a:pos x="8513" y="11308"/>
              </a:cxn>
              <a:cxn ang="0">
                <a:pos x="12191" y="8381"/>
              </a:cxn>
              <a:cxn ang="0">
                <a:pos x="9393" y="0"/>
              </a:cxn>
              <a:cxn ang="0">
                <a:pos x="25658" y="23378"/>
              </a:cxn>
              <a:cxn ang="0">
                <a:pos x="24252" y="38343"/>
              </a:cxn>
              <a:cxn ang="0">
                <a:pos x="54995" y="24749"/>
              </a:cxn>
              <a:cxn ang="0">
                <a:pos x="48767" y="0"/>
              </a:cxn>
              <a:cxn ang="0">
                <a:pos x="40136" y="2529"/>
              </a:cxn>
              <a:cxn ang="0">
                <a:pos x="42921" y="11948"/>
              </a:cxn>
              <a:cxn ang="0">
                <a:pos x="50922" y="10271"/>
              </a:cxn>
              <a:cxn ang="0">
                <a:pos x="72639" y="8260"/>
              </a:cxn>
              <a:cxn ang="0">
                <a:pos x="71496" y="3291"/>
              </a:cxn>
              <a:cxn ang="0">
                <a:pos x="50672" y="1402"/>
              </a:cxn>
            </a:cxnLst>
            <a:rect l="0" t="0" r="r" b="b"/>
            <a:pathLst>
              <a:path w="76200" h="74929">
                <a:moveTo>
                  <a:pt x="9524" y="62727"/>
                </a:moveTo>
                <a:lnTo>
                  <a:pt x="2666" y="62727"/>
                </a:lnTo>
                <a:lnTo>
                  <a:pt x="0" y="65410"/>
                </a:lnTo>
                <a:lnTo>
                  <a:pt x="0" y="71871"/>
                </a:lnTo>
                <a:lnTo>
                  <a:pt x="2666" y="74675"/>
                </a:lnTo>
                <a:lnTo>
                  <a:pt x="9524" y="74675"/>
                </a:lnTo>
                <a:lnTo>
                  <a:pt x="12191" y="71871"/>
                </a:lnTo>
                <a:lnTo>
                  <a:pt x="12191" y="65410"/>
                </a:lnTo>
                <a:lnTo>
                  <a:pt x="9524" y="62727"/>
                </a:lnTo>
                <a:close/>
              </a:path>
              <a:path w="76200" h="74929">
                <a:moveTo>
                  <a:pt x="43814" y="62727"/>
                </a:moveTo>
                <a:lnTo>
                  <a:pt x="37088" y="62727"/>
                </a:lnTo>
                <a:lnTo>
                  <a:pt x="34421" y="65410"/>
                </a:lnTo>
                <a:lnTo>
                  <a:pt x="34421" y="71871"/>
                </a:lnTo>
                <a:lnTo>
                  <a:pt x="37088" y="74675"/>
                </a:lnTo>
                <a:lnTo>
                  <a:pt x="43814" y="74675"/>
                </a:lnTo>
                <a:lnTo>
                  <a:pt x="46481" y="71871"/>
                </a:lnTo>
                <a:lnTo>
                  <a:pt x="46481" y="65410"/>
                </a:lnTo>
                <a:lnTo>
                  <a:pt x="43814" y="62727"/>
                </a:lnTo>
                <a:close/>
              </a:path>
              <a:path w="76200" h="74929">
                <a:moveTo>
                  <a:pt x="72639" y="8260"/>
                </a:moveTo>
                <a:lnTo>
                  <a:pt x="67686" y="8260"/>
                </a:lnTo>
                <a:lnTo>
                  <a:pt x="67686" y="63245"/>
                </a:lnTo>
                <a:lnTo>
                  <a:pt x="65781" y="64526"/>
                </a:lnTo>
                <a:lnTo>
                  <a:pt x="64638" y="65531"/>
                </a:lnTo>
                <a:lnTo>
                  <a:pt x="64007" y="67055"/>
                </a:lnTo>
                <a:lnTo>
                  <a:pt x="64007" y="71871"/>
                </a:lnTo>
                <a:lnTo>
                  <a:pt x="66806" y="74675"/>
                </a:lnTo>
                <a:lnTo>
                  <a:pt x="73532" y="74675"/>
                </a:lnTo>
                <a:lnTo>
                  <a:pt x="76199" y="71871"/>
                </a:lnTo>
                <a:lnTo>
                  <a:pt x="76199" y="67055"/>
                </a:lnTo>
                <a:lnTo>
                  <a:pt x="75437" y="65531"/>
                </a:lnTo>
                <a:lnTo>
                  <a:pt x="74426" y="64526"/>
                </a:lnTo>
                <a:lnTo>
                  <a:pt x="72639" y="63367"/>
                </a:lnTo>
                <a:lnTo>
                  <a:pt x="72639" y="8260"/>
                </a:lnTo>
                <a:close/>
              </a:path>
              <a:path w="76200" h="74929">
                <a:moveTo>
                  <a:pt x="9393" y="0"/>
                </a:moveTo>
                <a:lnTo>
                  <a:pt x="2798" y="0"/>
                </a:lnTo>
                <a:lnTo>
                  <a:pt x="0" y="2529"/>
                </a:lnTo>
                <a:lnTo>
                  <a:pt x="0" y="8381"/>
                </a:lnTo>
                <a:lnTo>
                  <a:pt x="1523" y="10424"/>
                </a:lnTo>
                <a:lnTo>
                  <a:pt x="3560" y="22195"/>
                </a:lnTo>
                <a:lnTo>
                  <a:pt x="3560" y="42153"/>
                </a:lnTo>
                <a:lnTo>
                  <a:pt x="4703" y="43312"/>
                </a:lnTo>
                <a:lnTo>
                  <a:pt x="24252" y="43312"/>
                </a:lnTo>
                <a:lnTo>
                  <a:pt x="24252" y="53461"/>
                </a:lnTo>
                <a:lnTo>
                  <a:pt x="25658" y="54742"/>
                </a:lnTo>
                <a:lnTo>
                  <a:pt x="53720" y="54742"/>
                </a:lnTo>
                <a:lnTo>
                  <a:pt x="54995" y="53461"/>
                </a:lnTo>
                <a:lnTo>
                  <a:pt x="54995" y="38343"/>
                </a:lnTo>
                <a:lnTo>
                  <a:pt x="24252" y="38343"/>
                </a:lnTo>
                <a:lnTo>
                  <a:pt x="8513" y="38337"/>
                </a:lnTo>
                <a:lnTo>
                  <a:pt x="8513" y="11308"/>
                </a:lnTo>
                <a:lnTo>
                  <a:pt x="10667" y="10424"/>
                </a:lnTo>
                <a:lnTo>
                  <a:pt x="12191" y="8381"/>
                </a:lnTo>
                <a:lnTo>
                  <a:pt x="12191" y="2529"/>
                </a:lnTo>
                <a:lnTo>
                  <a:pt x="9393" y="0"/>
                </a:lnTo>
                <a:close/>
              </a:path>
              <a:path w="76200" h="74929">
                <a:moveTo>
                  <a:pt x="53720" y="23378"/>
                </a:moveTo>
                <a:lnTo>
                  <a:pt x="25658" y="23378"/>
                </a:lnTo>
                <a:lnTo>
                  <a:pt x="24252" y="24749"/>
                </a:lnTo>
                <a:lnTo>
                  <a:pt x="24252" y="38343"/>
                </a:lnTo>
                <a:lnTo>
                  <a:pt x="54995" y="38343"/>
                </a:lnTo>
                <a:lnTo>
                  <a:pt x="54995" y="24749"/>
                </a:lnTo>
                <a:lnTo>
                  <a:pt x="53720" y="23378"/>
                </a:lnTo>
                <a:close/>
              </a:path>
              <a:path w="76200" h="74929">
                <a:moveTo>
                  <a:pt x="48767" y="0"/>
                </a:moveTo>
                <a:lnTo>
                  <a:pt x="42921" y="0"/>
                </a:lnTo>
                <a:lnTo>
                  <a:pt x="40136" y="2529"/>
                </a:lnTo>
                <a:lnTo>
                  <a:pt x="40136" y="9265"/>
                </a:lnTo>
                <a:lnTo>
                  <a:pt x="42921" y="11948"/>
                </a:lnTo>
                <a:lnTo>
                  <a:pt x="48767" y="11948"/>
                </a:lnTo>
                <a:lnTo>
                  <a:pt x="50922" y="10271"/>
                </a:lnTo>
                <a:lnTo>
                  <a:pt x="51947" y="8260"/>
                </a:lnTo>
                <a:lnTo>
                  <a:pt x="72639" y="8260"/>
                </a:lnTo>
                <a:lnTo>
                  <a:pt x="72639" y="4328"/>
                </a:lnTo>
                <a:lnTo>
                  <a:pt x="71496" y="3291"/>
                </a:lnTo>
                <a:lnTo>
                  <a:pt x="51684" y="3291"/>
                </a:lnTo>
                <a:lnTo>
                  <a:pt x="50672" y="1402"/>
                </a:lnTo>
                <a:lnTo>
                  <a:pt x="48767" y="0"/>
                </a:lnTo>
                <a:close/>
              </a:path>
            </a:pathLst>
          </a:custGeom>
          <a:solidFill>
            <a:srgbClr val="39A2B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80" name="object 40"/>
          <p:cNvSpPr>
            <a:spLocks noChangeArrowheads="1"/>
          </p:cNvSpPr>
          <p:nvPr/>
        </p:nvSpPr>
        <p:spPr bwMode="auto">
          <a:xfrm>
            <a:off x="4242197" y="3752850"/>
            <a:ext cx="1112044" cy="1481138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81" name="object 41"/>
          <p:cNvSpPr>
            <a:spLocks noChangeArrowheads="1"/>
          </p:cNvSpPr>
          <p:nvPr/>
        </p:nvSpPr>
        <p:spPr bwMode="auto">
          <a:xfrm>
            <a:off x="4464844" y="3997326"/>
            <a:ext cx="759619" cy="1012825"/>
          </a:xfrm>
          <a:prstGeom prst="rect">
            <a:avLst/>
          </a:prstGeom>
          <a:blipFill dpi="0" rotWithShape="1">
            <a:blip r:embed="rId1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82" name="object 42"/>
          <p:cNvSpPr>
            <a:spLocks noChangeArrowheads="1"/>
          </p:cNvSpPr>
          <p:nvPr/>
        </p:nvSpPr>
        <p:spPr bwMode="auto">
          <a:xfrm>
            <a:off x="4236244" y="3935412"/>
            <a:ext cx="1012031" cy="134937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83" name="object 43"/>
          <p:cNvSpPr>
            <a:spLocks noChangeArrowheads="1"/>
          </p:cNvSpPr>
          <p:nvPr/>
        </p:nvSpPr>
        <p:spPr bwMode="auto">
          <a:xfrm>
            <a:off x="4523184" y="4191000"/>
            <a:ext cx="642938" cy="858837"/>
          </a:xfrm>
          <a:prstGeom prst="rect">
            <a:avLst/>
          </a:prstGeom>
          <a:blipFill dpi="0" rotWithShape="1">
            <a:blip r:embed="rId16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84" name="object 44"/>
          <p:cNvSpPr>
            <a:spLocks/>
          </p:cNvSpPr>
          <p:nvPr/>
        </p:nvSpPr>
        <p:spPr bwMode="auto">
          <a:xfrm>
            <a:off x="4636294" y="4459287"/>
            <a:ext cx="416719" cy="314325"/>
          </a:xfrm>
          <a:custGeom>
            <a:avLst/>
            <a:gdLst/>
            <a:ahLst/>
            <a:cxnLst>
              <a:cxn ang="0">
                <a:pos x="26669" y="229874"/>
              </a:cxn>
              <a:cxn ang="0">
                <a:pos x="1371" y="251459"/>
              </a:cxn>
              <a:cxn ang="0">
                <a:pos x="609" y="260222"/>
              </a:cxn>
              <a:cxn ang="0">
                <a:pos x="112582" y="313903"/>
              </a:cxn>
              <a:cxn ang="0">
                <a:pos x="209853" y="265426"/>
              </a:cxn>
              <a:cxn ang="0">
                <a:pos x="90240" y="261440"/>
              </a:cxn>
              <a:cxn ang="0">
                <a:pos x="40995" y="227456"/>
              </a:cxn>
              <a:cxn ang="0">
                <a:pos x="113709" y="156470"/>
              </a:cxn>
              <a:cxn ang="0">
                <a:pos x="165853" y="187057"/>
              </a:cxn>
              <a:cxn ang="0">
                <a:pos x="131440" y="260191"/>
              </a:cxn>
              <a:cxn ang="0">
                <a:pos x="227526" y="216264"/>
              </a:cxn>
              <a:cxn ang="0">
                <a:pos x="223592" y="176032"/>
              </a:cxn>
              <a:cxn ang="0">
                <a:pos x="205099" y="6095"/>
              </a:cxn>
              <a:cxn ang="0">
                <a:pos x="25389" y="10667"/>
              </a:cxn>
              <a:cxn ang="0">
                <a:pos x="13563" y="162555"/>
              </a:cxn>
              <a:cxn ang="0">
                <a:pos x="55869" y="177296"/>
              </a:cxn>
              <a:cxn ang="0">
                <a:pos x="61447" y="176652"/>
              </a:cxn>
              <a:cxn ang="0">
                <a:pos x="75047" y="167321"/>
              </a:cxn>
              <a:cxn ang="0">
                <a:pos x="113709" y="156470"/>
              </a:cxn>
              <a:cxn ang="0">
                <a:pos x="205138" y="143358"/>
              </a:cxn>
              <a:cxn ang="0">
                <a:pos x="63489" y="127634"/>
              </a:cxn>
              <a:cxn ang="0">
                <a:pos x="205099" y="57662"/>
              </a:cxn>
              <a:cxn ang="0">
                <a:pos x="211835" y="12822"/>
              </a:cxn>
              <a:cxn ang="0">
                <a:pos x="207385" y="6989"/>
              </a:cxn>
              <a:cxn ang="0">
                <a:pos x="86123" y="116270"/>
              </a:cxn>
              <a:cxn ang="0">
                <a:pos x="150445" y="112191"/>
              </a:cxn>
              <a:cxn ang="0">
                <a:pos x="364701" y="5217"/>
              </a:cxn>
              <a:cxn ang="0">
                <a:pos x="270770" y="70834"/>
              </a:cxn>
              <a:cxn ang="0">
                <a:pos x="244981" y="157865"/>
              </a:cxn>
              <a:cxn ang="0">
                <a:pos x="275796" y="253376"/>
              </a:cxn>
              <a:cxn ang="0">
                <a:pos x="385633" y="313344"/>
              </a:cxn>
              <a:cxn ang="0">
                <a:pos x="461286" y="300450"/>
              </a:cxn>
              <a:cxn ang="0">
                <a:pos x="553059" y="267461"/>
              </a:cxn>
              <a:cxn ang="0">
                <a:pos x="389014" y="259809"/>
              </a:cxn>
              <a:cxn ang="0">
                <a:pos x="306712" y="162551"/>
              </a:cxn>
              <a:cxn ang="0">
                <a:pos x="331202" y="88230"/>
              </a:cxn>
              <a:cxn ang="0">
                <a:pos x="530659" y="53926"/>
              </a:cxn>
              <a:cxn ang="0">
                <a:pos x="445332" y="4238"/>
              </a:cxn>
              <a:cxn ang="0">
                <a:pos x="553059" y="267461"/>
              </a:cxn>
              <a:cxn ang="0">
                <a:pos x="499993" y="301121"/>
              </a:cxn>
              <a:cxn ang="0">
                <a:pos x="504443" y="306954"/>
              </a:cxn>
              <a:cxn ang="0">
                <a:pos x="553059" y="298454"/>
              </a:cxn>
              <a:cxn ang="0">
                <a:pos x="413247" y="156971"/>
              </a:cxn>
              <a:cxn ang="0">
                <a:pos x="403716" y="194592"/>
              </a:cxn>
              <a:cxn ang="0">
                <a:pos x="453464" y="250130"/>
              </a:cxn>
              <a:cxn ang="0">
                <a:pos x="553059" y="165984"/>
              </a:cxn>
              <a:cxn ang="0">
                <a:pos x="550285" y="159638"/>
              </a:cxn>
              <a:cxn ang="0">
                <a:pos x="543549" y="156971"/>
              </a:cxn>
              <a:cxn ang="0">
                <a:pos x="428822" y="55697"/>
              </a:cxn>
              <a:cxn ang="0">
                <a:pos x="497829" y="109478"/>
              </a:cxn>
              <a:cxn ang="0">
                <a:pos x="501395" y="113918"/>
              </a:cxn>
              <a:cxn ang="0">
                <a:pos x="554857" y="98810"/>
              </a:cxn>
              <a:cxn ang="0">
                <a:pos x="530659" y="53926"/>
              </a:cxn>
            </a:cxnLst>
            <a:rect l="0" t="0" r="r" b="b"/>
            <a:pathLst>
              <a:path w="555625" h="314325">
                <a:moveTo>
                  <a:pt x="34137" y="225932"/>
                </a:moveTo>
                <a:lnTo>
                  <a:pt x="30479" y="226944"/>
                </a:lnTo>
                <a:lnTo>
                  <a:pt x="26669" y="229874"/>
                </a:lnTo>
                <a:lnTo>
                  <a:pt x="5943" y="246756"/>
                </a:lnTo>
                <a:lnTo>
                  <a:pt x="3047" y="248924"/>
                </a:lnTo>
                <a:lnTo>
                  <a:pt x="1371" y="251459"/>
                </a:lnTo>
                <a:lnTo>
                  <a:pt x="609" y="254376"/>
                </a:lnTo>
                <a:lnTo>
                  <a:pt x="0" y="257306"/>
                </a:lnTo>
                <a:lnTo>
                  <a:pt x="609" y="260222"/>
                </a:lnTo>
                <a:lnTo>
                  <a:pt x="36570" y="294949"/>
                </a:lnTo>
                <a:lnTo>
                  <a:pt x="72259" y="309500"/>
                </a:lnTo>
                <a:lnTo>
                  <a:pt x="112582" y="313903"/>
                </a:lnTo>
                <a:lnTo>
                  <a:pt x="125982" y="313055"/>
                </a:lnTo>
                <a:lnTo>
                  <a:pt x="174017" y="298358"/>
                </a:lnTo>
                <a:lnTo>
                  <a:pt x="209853" y="265426"/>
                </a:lnTo>
                <a:lnTo>
                  <a:pt x="211072" y="263514"/>
                </a:lnTo>
                <a:lnTo>
                  <a:pt x="101444" y="263514"/>
                </a:lnTo>
                <a:lnTo>
                  <a:pt x="90240" y="261440"/>
                </a:lnTo>
                <a:lnTo>
                  <a:pt x="54887" y="241389"/>
                </a:lnTo>
                <a:lnTo>
                  <a:pt x="43677" y="229112"/>
                </a:lnTo>
                <a:lnTo>
                  <a:pt x="40995" y="227456"/>
                </a:lnTo>
                <a:lnTo>
                  <a:pt x="34137" y="225932"/>
                </a:lnTo>
                <a:close/>
              </a:path>
              <a:path w="555625" h="314325">
                <a:moveTo>
                  <a:pt x="214558" y="156470"/>
                </a:moveTo>
                <a:lnTo>
                  <a:pt x="113709" y="156470"/>
                </a:lnTo>
                <a:lnTo>
                  <a:pt x="125040" y="157609"/>
                </a:lnTo>
                <a:lnTo>
                  <a:pt x="136159" y="161020"/>
                </a:lnTo>
                <a:lnTo>
                  <a:pt x="165853" y="187057"/>
                </a:lnTo>
                <a:lnTo>
                  <a:pt x="170242" y="216579"/>
                </a:lnTo>
                <a:lnTo>
                  <a:pt x="167045" y="228605"/>
                </a:lnTo>
                <a:lnTo>
                  <a:pt x="131440" y="260191"/>
                </a:lnTo>
                <a:lnTo>
                  <a:pt x="101444" y="263514"/>
                </a:lnTo>
                <a:lnTo>
                  <a:pt x="211072" y="263514"/>
                </a:lnTo>
                <a:lnTo>
                  <a:pt x="227526" y="216264"/>
                </a:lnTo>
                <a:lnTo>
                  <a:pt x="228108" y="201230"/>
                </a:lnTo>
                <a:lnTo>
                  <a:pt x="226603" y="188297"/>
                </a:lnTo>
                <a:lnTo>
                  <a:pt x="223592" y="176032"/>
                </a:lnTo>
                <a:lnTo>
                  <a:pt x="218967" y="164312"/>
                </a:lnTo>
                <a:lnTo>
                  <a:pt x="214558" y="156470"/>
                </a:lnTo>
                <a:close/>
              </a:path>
              <a:path w="555625" h="314325">
                <a:moveTo>
                  <a:pt x="205099" y="6095"/>
                </a:moveTo>
                <a:lnTo>
                  <a:pt x="30967" y="6095"/>
                </a:lnTo>
                <a:lnTo>
                  <a:pt x="28803" y="6989"/>
                </a:lnTo>
                <a:lnTo>
                  <a:pt x="25389" y="10667"/>
                </a:lnTo>
                <a:lnTo>
                  <a:pt x="24383" y="12822"/>
                </a:lnTo>
                <a:lnTo>
                  <a:pt x="24109" y="15489"/>
                </a:lnTo>
                <a:lnTo>
                  <a:pt x="13563" y="162555"/>
                </a:lnTo>
                <a:lnTo>
                  <a:pt x="14081" y="164460"/>
                </a:lnTo>
                <a:lnTo>
                  <a:pt x="53949" y="176783"/>
                </a:lnTo>
                <a:lnTo>
                  <a:pt x="55869" y="177296"/>
                </a:lnTo>
                <a:lnTo>
                  <a:pt x="57759" y="177296"/>
                </a:lnTo>
                <a:lnTo>
                  <a:pt x="59679" y="176915"/>
                </a:lnTo>
                <a:lnTo>
                  <a:pt x="61447" y="176652"/>
                </a:lnTo>
                <a:lnTo>
                  <a:pt x="63367" y="175640"/>
                </a:lnTo>
                <a:lnTo>
                  <a:pt x="65986" y="173620"/>
                </a:lnTo>
                <a:lnTo>
                  <a:pt x="75047" y="167321"/>
                </a:lnTo>
                <a:lnTo>
                  <a:pt x="88298" y="160906"/>
                </a:lnTo>
                <a:lnTo>
                  <a:pt x="100056" y="157745"/>
                </a:lnTo>
                <a:lnTo>
                  <a:pt x="113709" y="156470"/>
                </a:lnTo>
                <a:lnTo>
                  <a:pt x="214558" y="156470"/>
                </a:lnTo>
                <a:lnTo>
                  <a:pt x="212616" y="153015"/>
                </a:lnTo>
                <a:lnTo>
                  <a:pt x="205138" y="143358"/>
                </a:lnTo>
                <a:lnTo>
                  <a:pt x="196354" y="134717"/>
                </a:lnTo>
                <a:lnTo>
                  <a:pt x="186900" y="127634"/>
                </a:lnTo>
                <a:lnTo>
                  <a:pt x="63489" y="127634"/>
                </a:lnTo>
                <a:lnTo>
                  <a:pt x="69067" y="57780"/>
                </a:lnTo>
                <a:lnTo>
                  <a:pt x="202417" y="57780"/>
                </a:lnTo>
                <a:lnTo>
                  <a:pt x="205099" y="57662"/>
                </a:lnTo>
                <a:lnTo>
                  <a:pt x="211957" y="48255"/>
                </a:lnTo>
                <a:lnTo>
                  <a:pt x="211957" y="15489"/>
                </a:lnTo>
                <a:lnTo>
                  <a:pt x="211835" y="12822"/>
                </a:lnTo>
                <a:lnTo>
                  <a:pt x="210921" y="10667"/>
                </a:lnTo>
                <a:lnTo>
                  <a:pt x="209153" y="8894"/>
                </a:lnTo>
                <a:lnTo>
                  <a:pt x="207385" y="6989"/>
                </a:lnTo>
                <a:lnTo>
                  <a:pt x="205099" y="6095"/>
                </a:lnTo>
                <a:close/>
              </a:path>
              <a:path w="555625" h="314325">
                <a:moveTo>
                  <a:pt x="123867" y="109606"/>
                </a:moveTo>
                <a:lnTo>
                  <a:pt x="86123" y="116270"/>
                </a:lnTo>
                <a:lnTo>
                  <a:pt x="63489" y="127634"/>
                </a:lnTo>
                <a:lnTo>
                  <a:pt x="186900" y="127634"/>
                </a:lnTo>
                <a:lnTo>
                  <a:pt x="150445" y="112191"/>
                </a:lnTo>
                <a:lnTo>
                  <a:pt x="123867" y="109606"/>
                </a:lnTo>
                <a:close/>
              </a:path>
              <a:path w="555625" h="314325">
                <a:moveTo>
                  <a:pt x="405871" y="0"/>
                </a:moveTo>
                <a:lnTo>
                  <a:pt x="364701" y="5217"/>
                </a:lnTo>
                <a:lnTo>
                  <a:pt x="328069" y="19325"/>
                </a:lnTo>
                <a:lnTo>
                  <a:pt x="296072" y="41145"/>
                </a:lnTo>
                <a:lnTo>
                  <a:pt x="270770" y="70834"/>
                </a:lnTo>
                <a:lnTo>
                  <a:pt x="253114" y="106112"/>
                </a:lnTo>
                <a:lnTo>
                  <a:pt x="245566" y="144058"/>
                </a:lnTo>
                <a:lnTo>
                  <a:pt x="244981" y="157865"/>
                </a:lnTo>
                <a:lnTo>
                  <a:pt x="245528" y="170259"/>
                </a:lnTo>
                <a:lnTo>
                  <a:pt x="256893" y="218665"/>
                </a:lnTo>
                <a:lnTo>
                  <a:pt x="275796" y="253376"/>
                </a:lnTo>
                <a:lnTo>
                  <a:pt x="312723" y="288184"/>
                </a:lnTo>
                <a:lnTo>
                  <a:pt x="347731" y="305764"/>
                </a:lnTo>
                <a:lnTo>
                  <a:pt x="385633" y="313344"/>
                </a:lnTo>
                <a:lnTo>
                  <a:pt x="399267" y="313941"/>
                </a:lnTo>
                <a:lnTo>
                  <a:pt x="413570" y="313272"/>
                </a:lnTo>
                <a:lnTo>
                  <a:pt x="461286" y="300450"/>
                </a:lnTo>
                <a:lnTo>
                  <a:pt x="492098" y="277074"/>
                </a:lnTo>
                <a:lnTo>
                  <a:pt x="499871" y="267461"/>
                </a:lnTo>
                <a:lnTo>
                  <a:pt x="553059" y="267461"/>
                </a:lnTo>
                <a:lnTo>
                  <a:pt x="553059" y="261219"/>
                </a:lnTo>
                <a:lnTo>
                  <a:pt x="402626" y="261219"/>
                </a:lnTo>
                <a:lnTo>
                  <a:pt x="389014" y="259809"/>
                </a:lnTo>
                <a:lnTo>
                  <a:pt x="353071" y="246906"/>
                </a:lnTo>
                <a:lnTo>
                  <a:pt x="319864" y="212942"/>
                </a:lnTo>
                <a:lnTo>
                  <a:pt x="306712" y="162551"/>
                </a:lnTo>
                <a:lnTo>
                  <a:pt x="306211" y="145706"/>
                </a:lnTo>
                <a:lnTo>
                  <a:pt x="308245" y="133662"/>
                </a:lnTo>
                <a:lnTo>
                  <a:pt x="331202" y="88230"/>
                </a:lnTo>
                <a:lnTo>
                  <a:pt x="372206" y="59848"/>
                </a:lnTo>
                <a:lnTo>
                  <a:pt x="415847" y="53926"/>
                </a:lnTo>
                <a:lnTo>
                  <a:pt x="530659" y="53926"/>
                </a:lnTo>
                <a:lnTo>
                  <a:pt x="524623" y="47199"/>
                </a:lnTo>
                <a:lnTo>
                  <a:pt x="492286" y="22018"/>
                </a:lnTo>
                <a:lnTo>
                  <a:pt x="445332" y="4238"/>
                </a:lnTo>
                <a:lnTo>
                  <a:pt x="419425" y="539"/>
                </a:lnTo>
                <a:lnTo>
                  <a:pt x="405871" y="0"/>
                </a:lnTo>
                <a:close/>
              </a:path>
              <a:path w="555625" h="314325">
                <a:moveTo>
                  <a:pt x="553059" y="267461"/>
                </a:moveTo>
                <a:lnTo>
                  <a:pt x="499871" y="267461"/>
                </a:lnTo>
                <a:lnTo>
                  <a:pt x="499871" y="298454"/>
                </a:lnTo>
                <a:lnTo>
                  <a:pt x="499993" y="301121"/>
                </a:lnTo>
                <a:lnTo>
                  <a:pt x="500877" y="303275"/>
                </a:lnTo>
                <a:lnTo>
                  <a:pt x="502645" y="305049"/>
                </a:lnTo>
                <a:lnTo>
                  <a:pt x="504443" y="306954"/>
                </a:lnTo>
                <a:lnTo>
                  <a:pt x="506729" y="307847"/>
                </a:lnTo>
                <a:lnTo>
                  <a:pt x="546201" y="307847"/>
                </a:lnTo>
                <a:lnTo>
                  <a:pt x="553059" y="298454"/>
                </a:lnTo>
                <a:lnTo>
                  <a:pt x="553059" y="267461"/>
                </a:lnTo>
                <a:close/>
              </a:path>
              <a:path w="555625" h="314325">
                <a:moveTo>
                  <a:pt x="543549" y="156971"/>
                </a:moveTo>
                <a:lnTo>
                  <a:pt x="413247" y="156971"/>
                </a:lnTo>
                <a:lnTo>
                  <a:pt x="410565" y="157103"/>
                </a:lnTo>
                <a:lnTo>
                  <a:pt x="403707" y="165984"/>
                </a:lnTo>
                <a:lnTo>
                  <a:pt x="403716" y="194592"/>
                </a:lnTo>
                <a:lnTo>
                  <a:pt x="413247" y="203585"/>
                </a:lnTo>
                <a:lnTo>
                  <a:pt x="491374" y="213489"/>
                </a:lnTo>
                <a:lnTo>
                  <a:pt x="453464" y="250130"/>
                </a:lnTo>
                <a:lnTo>
                  <a:pt x="402626" y="261219"/>
                </a:lnTo>
                <a:lnTo>
                  <a:pt x="553059" y="261219"/>
                </a:lnTo>
                <a:lnTo>
                  <a:pt x="553059" y="165984"/>
                </a:lnTo>
                <a:lnTo>
                  <a:pt x="552937" y="163448"/>
                </a:lnTo>
                <a:lnTo>
                  <a:pt x="552053" y="161294"/>
                </a:lnTo>
                <a:lnTo>
                  <a:pt x="550285" y="159638"/>
                </a:lnTo>
                <a:lnTo>
                  <a:pt x="548365" y="157865"/>
                </a:lnTo>
                <a:lnTo>
                  <a:pt x="546201" y="157103"/>
                </a:lnTo>
                <a:lnTo>
                  <a:pt x="543549" y="156971"/>
                </a:lnTo>
                <a:close/>
              </a:path>
              <a:path w="555625" h="314325">
                <a:moveTo>
                  <a:pt x="530659" y="53926"/>
                </a:moveTo>
                <a:lnTo>
                  <a:pt x="415847" y="53926"/>
                </a:lnTo>
                <a:lnTo>
                  <a:pt x="428822" y="55697"/>
                </a:lnTo>
                <a:lnTo>
                  <a:pt x="441053" y="58866"/>
                </a:lnTo>
                <a:lnTo>
                  <a:pt x="482813" y="86500"/>
                </a:lnTo>
                <a:lnTo>
                  <a:pt x="497829" y="109478"/>
                </a:lnTo>
                <a:lnTo>
                  <a:pt x="498713" y="111002"/>
                </a:lnTo>
                <a:lnTo>
                  <a:pt x="500115" y="112394"/>
                </a:lnTo>
                <a:lnTo>
                  <a:pt x="501395" y="113918"/>
                </a:lnTo>
                <a:lnTo>
                  <a:pt x="503681" y="114299"/>
                </a:lnTo>
                <a:lnTo>
                  <a:pt x="549645" y="103001"/>
                </a:lnTo>
                <a:lnTo>
                  <a:pt x="554857" y="98810"/>
                </a:lnTo>
                <a:lnTo>
                  <a:pt x="555345" y="96905"/>
                </a:lnTo>
                <a:lnTo>
                  <a:pt x="533032" y="56571"/>
                </a:lnTo>
                <a:lnTo>
                  <a:pt x="530659" y="53926"/>
                </a:lnTo>
                <a:close/>
              </a:path>
            </a:pathLst>
          </a:custGeom>
          <a:solidFill>
            <a:srgbClr val="2852D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85" name="object 45"/>
          <p:cNvSpPr>
            <a:spLocks/>
          </p:cNvSpPr>
          <p:nvPr/>
        </p:nvSpPr>
        <p:spPr bwMode="auto">
          <a:xfrm>
            <a:off x="-4763" y="0"/>
            <a:ext cx="9144000" cy="6858000"/>
          </a:xfrm>
          <a:custGeom>
            <a:avLst/>
            <a:gdLst/>
            <a:ahLst/>
            <a:cxnLst>
              <a:cxn ang="0">
                <a:pos x="0" y="6857999"/>
              </a:cxn>
              <a:cxn ang="0">
                <a:pos x="12191999" y="6857999"/>
              </a:cxn>
              <a:cxn ang="0">
                <a:pos x="12191999" y="0"/>
              </a:cxn>
              <a:cxn ang="0">
                <a:pos x="0" y="0"/>
              </a:cxn>
              <a:cxn ang="0">
                <a:pos x="0" y="6857999"/>
              </a:cxn>
            </a:cxnLst>
            <a:rect l="0" t="0" r="r" b="b"/>
            <a:pathLst>
              <a:path w="12192000" h="6858000">
                <a:moveTo>
                  <a:pt x="0" y="6857999"/>
                </a:moveTo>
                <a:lnTo>
                  <a:pt x="12191999" y="6857999"/>
                </a:lnTo>
                <a:lnTo>
                  <a:pt x="121919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noFill/>
          <a:ln w="3175">
            <a:solidFill>
              <a:srgbClr val="ACB9C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>
          <a:xfrm>
            <a:off x="6579394" y="6378575"/>
            <a:ext cx="2102644" cy="276999"/>
          </a:xfrm>
        </p:spPr>
        <p:txBody>
          <a:bodyPr/>
          <a:lstStyle/>
          <a:p>
            <a:pPr>
              <a:defRPr/>
            </a:pPr>
            <a:fld id="{10CBB08F-C6DB-4B04-9BC0-96A5356BF48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8" name="Date Placeholder 4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AB2A20C0-BB76-45FA-B8AD-FD3430854B8F}" type="datetime3">
              <a:rPr lang="en-US" smtClean="0"/>
              <a:t>21 February 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object 2"/>
          <p:cNvSpPr>
            <a:spLocks/>
          </p:cNvSpPr>
          <p:nvPr/>
        </p:nvSpPr>
        <p:spPr bwMode="auto">
          <a:xfrm>
            <a:off x="0" y="0"/>
            <a:ext cx="9144000" cy="6858000"/>
          </a:xfrm>
          <a:custGeom>
            <a:avLst/>
            <a:gdLst/>
            <a:ahLst/>
            <a:cxnLst>
              <a:cxn ang="0">
                <a:pos x="0" y="6857999"/>
              </a:cxn>
              <a:cxn ang="0">
                <a:pos x="12191999" y="6857999"/>
              </a:cxn>
              <a:cxn ang="0">
                <a:pos x="12191999" y="0"/>
              </a:cxn>
              <a:cxn ang="0">
                <a:pos x="0" y="0"/>
              </a:cxn>
              <a:cxn ang="0">
                <a:pos x="0" y="6857999"/>
              </a:cxn>
            </a:cxnLst>
            <a:rect l="0" t="0" r="r" b="b"/>
            <a:pathLst>
              <a:path w="12192000" h="6858000">
                <a:moveTo>
                  <a:pt x="0" y="6857999"/>
                </a:moveTo>
                <a:lnTo>
                  <a:pt x="12191999" y="6857999"/>
                </a:lnTo>
                <a:lnTo>
                  <a:pt x="121919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EEF1F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25603" name="object 3"/>
          <p:cNvSpPr>
            <a:spLocks/>
          </p:cNvSpPr>
          <p:nvPr/>
        </p:nvSpPr>
        <p:spPr bwMode="auto">
          <a:xfrm>
            <a:off x="2557462" y="3360738"/>
            <a:ext cx="168116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40401" y="0"/>
              </a:cxn>
            </a:cxnLst>
            <a:rect l="0" t="0" r="r" b="b"/>
            <a:pathLst>
              <a:path w="2240915">
                <a:moveTo>
                  <a:pt x="0" y="0"/>
                </a:moveTo>
                <a:lnTo>
                  <a:pt x="2240401" y="0"/>
                </a:lnTo>
              </a:path>
            </a:pathLst>
          </a:custGeom>
          <a:noFill/>
          <a:ln w="19811">
            <a:solidFill>
              <a:srgbClr val="ACB9C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04" name="object 4"/>
          <p:cNvSpPr>
            <a:spLocks/>
          </p:cNvSpPr>
          <p:nvPr/>
        </p:nvSpPr>
        <p:spPr bwMode="auto">
          <a:xfrm>
            <a:off x="7404497" y="5088234"/>
            <a:ext cx="470297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6607" y="0"/>
              </a:cxn>
            </a:cxnLst>
            <a:rect l="0" t="0" r="r" b="b"/>
            <a:pathLst>
              <a:path w="626745">
                <a:moveTo>
                  <a:pt x="0" y="0"/>
                </a:moveTo>
                <a:lnTo>
                  <a:pt x="626607" y="0"/>
                </a:lnTo>
              </a:path>
            </a:pathLst>
          </a:custGeom>
          <a:noFill/>
          <a:ln w="19811">
            <a:solidFill>
              <a:srgbClr val="1D525B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05" name="object 5"/>
          <p:cNvSpPr>
            <a:spLocks noChangeArrowheads="1"/>
          </p:cNvSpPr>
          <p:nvPr/>
        </p:nvSpPr>
        <p:spPr bwMode="auto">
          <a:xfrm>
            <a:off x="341710" y="457200"/>
            <a:ext cx="1797844" cy="37036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336948" y="5292804"/>
            <a:ext cx="4006452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20" dirty="0">
                <a:solidFill>
                  <a:srgbClr val="12161F"/>
                </a:solidFill>
                <a:latin typeface="Microsoft Sans Serif"/>
                <a:cs typeface="Microsoft Sans Serif"/>
              </a:rPr>
              <a:t>Expa</a:t>
            </a:r>
            <a:r>
              <a:rPr sz="2400" spc="-35" dirty="0">
                <a:solidFill>
                  <a:srgbClr val="12161F"/>
                </a:solidFill>
                <a:latin typeface="Microsoft Sans Serif"/>
                <a:cs typeface="Microsoft Sans Serif"/>
              </a:rPr>
              <a:t>n</a:t>
            </a:r>
            <a:r>
              <a:rPr sz="2400" spc="-25" dirty="0">
                <a:solidFill>
                  <a:srgbClr val="12161F"/>
                </a:solidFill>
                <a:latin typeface="Microsoft Sans Serif"/>
                <a:cs typeface="Microsoft Sans Serif"/>
              </a:rPr>
              <a:t>din</a:t>
            </a:r>
            <a:r>
              <a:rPr sz="2400" spc="-35" dirty="0">
                <a:solidFill>
                  <a:srgbClr val="12161F"/>
                </a:solidFill>
                <a:latin typeface="Microsoft Sans Serif"/>
                <a:cs typeface="Microsoft Sans Serif"/>
              </a:rPr>
              <a:t>g</a:t>
            </a:r>
            <a:r>
              <a:rPr sz="2400" spc="-15" dirty="0">
                <a:solidFill>
                  <a:srgbClr val="12161F"/>
                </a:solidFill>
                <a:latin typeface="Microsoft Sans Serif"/>
                <a:cs typeface="Microsoft Sans Serif"/>
              </a:rPr>
              <a:t> </a:t>
            </a:r>
            <a:r>
              <a:rPr sz="2400" spc="-15">
                <a:solidFill>
                  <a:srgbClr val="12161F"/>
                </a:solidFill>
                <a:latin typeface="Microsoft Sans Serif"/>
                <a:cs typeface="Microsoft Sans Serif"/>
              </a:rPr>
              <a:t>our </a:t>
            </a:r>
            <a:r>
              <a:rPr sz="2400" spc="-30" smtClean="0">
                <a:solidFill>
                  <a:srgbClr val="12161F"/>
                </a:solidFill>
                <a:latin typeface="Microsoft Sans Serif"/>
                <a:cs typeface="Microsoft Sans Serif"/>
              </a:rPr>
              <a:t>eMBB</a:t>
            </a:r>
            <a:r>
              <a:rPr lang="en-US" sz="2400" spc="-30" dirty="0" smtClean="0">
                <a:solidFill>
                  <a:srgbClr val="12161F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5" dirty="0" smtClean="0">
                <a:solidFill>
                  <a:srgbClr val="12161F"/>
                </a:solidFill>
                <a:latin typeface="Microsoft Sans Serif"/>
                <a:cs typeface="Microsoft Sans Serif"/>
              </a:rPr>
              <a:t>solut</a:t>
            </a:r>
            <a:r>
              <a:rPr lang="en-US" sz="2400" spc="-5" dirty="0" smtClean="0">
                <a:solidFill>
                  <a:srgbClr val="12161F"/>
                </a:solidFill>
                <a:latin typeface="Microsoft Sans Serif"/>
                <a:cs typeface="Microsoft Sans Serif"/>
              </a:rPr>
              <a:t>i</a:t>
            </a:r>
            <a:r>
              <a:rPr lang="en-US" sz="2400" spc="-25" dirty="0" smtClean="0">
                <a:solidFill>
                  <a:srgbClr val="12161F"/>
                </a:solidFill>
                <a:latin typeface="Microsoft Sans Serif"/>
                <a:cs typeface="Microsoft Sans Serif"/>
              </a:rPr>
              <a:t>on</a:t>
            </a:r>
            <a:r>
              <a:rPr lang="en-US" sz="2400" spc="-20" dirty="0" smtClean="0">
                <a:solidFill>
                  <a:srgbClr val="12161F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25" dirty="0" smtClean="0">
                <a:solidFill>
                  <a:srgbClr val="12161F"/>
                </a:solidFill>
                <a:latin typeface="Microsoft Sans Serif"/>
                <a:cs typeface="Microsoft Sans Serif"/>
              </a:rPr>
              <a:t>beyo</a:t>
            </a:r>
            <a:r>
              <a:rPr lang="en-US" sz="2400" spc="-35" dirty="0" smtClean="0">
                <a:solidFill>
                  <a:srgbClr val="12161F"/>
                </a:solidFill>
                <a:latin typeface="Microsoft Sans Serif"/>
                <a:cs typeface="Microsoft Sans Serif"/>
              </a:rPr>
              <a:t>n</a:t>
            </a:r>
            <a:r>
              <a:rPr lang="en-US" sz="2400" spc="-20" dirty="0" smtClean="0">
                <a:solidFill>
                  <a:srgbClr val="12161F"/>
                </a:solidFill>
                <a:latin typeface="Microsoft Sans Serif"/>
                <a:cs typeface="Microsoft Sans Serif"/>
              </a:rPr>
              <a:t>d the </a:t>
            </a:r>
            <a:r>
              <a:rPr lang="en-US" sz="2400" spc="-10" dirty="0" err="1" smtClean="0">
                <a:solidFill>
                  <a:srgbClr val="12161F"/>
                </a:solidFill>
                <a:latin typeface="Microsoft Sans Serif"/>
                <a:cs typeface="Microsoft Sans Serif"/>
              </a:rPr>
              <a:t>s</a:t>
            </a:r>
            <a:r>
              <a:rPr lang="en-US" sz="2400" spc="-20" dirty="0" err="1" smtClean="0">
                <a:solidFill>
                  <a:srgbClr val="12161F"/>
                </a:solidFill>
                <a:latin typeface="Microsoft Sans Serif"/>
                <a:cs typeface="Microsoft Sans Serif"/>
              </a:rPr>
              <a:t>martph</a:t>
            </a:r>
            <a:r>
              <a:rPr lang="en-US" sz="2400" spc="-35" dirty="0" err="1" smtClean="0">
                <a:solidFill>
                  <a:srgbClr val="12161F"/>
                </a:solidFill>
                <a:latin typeface="Microsoft Sans Serif"/>
                <a:cs typeface="Microsoft Sans Serif"/>
              </a:rPr>
              <a:t>o</a:t>
            </a:r>
            <a:r>
              <a:rPr lang="en-US" sz="2400" spc="-25" dirty="0" err="1" smtClean="0">
                <a:solidFill>
                  <a:srgbClr val="12161F"/>
                </a:solidFill>
                <a:latin typeface="Microsoft Sans Serif"/>
                <a:cs typeface="Microsoft Sans Serif"/>
              </a:rPr>
              <a:t>ne</a:t>
            </a:r>
            <a:endParaRPr lang="en-US" sz="2400" dirty="0" smtClean="0">
              <a:latin typeface="Microsoft Sans Serif"/>
              <a:cs typeface="Microsoft Sans Serif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6948" y="5819775"/>
            <a:ext cx="4612481" cy="52322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25608" name="object 8"/>
          <p:cNvSpPr>
            <a:spLocks noChangeArrowheads="1"/>
          </p:cNvSpPr>
          <p:nvPr/>
        </p:nvSpPr>
        <p:spPr bwMode="auto">
          <a:xfrm>
            <a:off x="1756173" y="2544764"/>
            <a:ext cx="1325165" cy="17684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2769394" y="3986214"/>
            <a:ext cx="984647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213"/>
              </a:lnSpc>
            </a:pPr>
            <a:r>
              <a:rPr lang="en-US" sz="1000" dirty="0">
                <a:solidFill>
                  <a:srgbClr val="12161F"/>
                </a:solidFill>
                <a:latin typeface="Microsoft Sans Serif" pitchFamily="34" charset="0"/>
                <a:cs typeface="Microsoft Sans Serif" pitchFamily="34" charset="0"/>
              </a:rPr>
              <a:t>Expand 5G coverage and performance </a:t>
            </a:r>
            <a:endParaRPr lang="en-US" sz="1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49542" y="5688014"/>
            <a:ext cx="1325165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213"/>
              </a:lnSpc>
            </a:pPr>
            <a:r>
              <a:rPr lang="en-US" sz="1000">
                <a:solidFill>
                  <a:srgbClr val="12161F"/>
                </a:solidFill>
                <a:latin typeface="Microsoft Sans Serif" pitchFamily="34" charset="0"/>
                <a:cs typeface="Microsoft Sans Serif" pitchFamily="34" charset="0"/>
              </a:rPr>
              <a:t>Expand experiences, like XR tethered to smartphones</a:t>
            </a:r>
            <a:endParaRPr lang="en-US" sz="100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27923" y="1577976"/>
            <a:ext cx="1387077" cy="874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ts val="1238"/>
              </a:lnSpc>
            </a:pPr>
            <a:r>
              <a:rPr lang="en-US" sz="1000" dirty="0" smtClean="0">
                <a:solidFill>
                  <a:srgbClr val="12161F"/>
                </a:solidFill>
                <a:latin typeface="Microsoft Sans Serif" pitchFamily="34" charset="0"/>
                <a:cs typeface="Microsoft Sans Serif" pitchFamily="34" charset="0"/>
              </a:rPr>
              <a:t>—</a:t>
            </a:r>
            <a:endParaRPr lang="en-US" sz="1000" dirty="0">
              <a:latin typeface="Microsoft Sans Serif" pitchFamily="34" charset="0"/>
              <a:cs typeface="Microsoft Sans Serif" pitchFamily="34" charset="0"/>
            </a:endParaRPr>
          </a:p>
          <a:p>
            <a:pPr>
              <a:lnSpc>
                <a:spcPts val="1238"/>
              </a:lnSpc>
            </a:pPr>
            <a:r>
              <a:rPr lang="en-US" sz="1000" dirty="0">
                <a:solidFill>
                  <a:srgbClr val="12161F"/>
                </a:solidFill>
                <a:latin typeface="Microsoft Sans Serif" pitchFamily="34" charset="0"/>
                <a:cs typeface="Microsoft Sans Serif" pitchFamily="34" charset="0"/>
              </a:rPr>
              <a:t>initially with R14 C-V2X</a:t>
            </a:r>
            <a:endParaRPr lang="en-US" sz="1000" dirty="0">
              <a:latin typeface="Microsoft Sans Serif" pitchFamily="34" charset="0"/>
              <a:cs typeface="Microsoft Sans Serif" pitchFamily="34" charset="0"/>
            </a:endParaRPr>
          </a:p>
          <a:p>
            <a:endParaRPr lang="en-US" sz="100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50"/>
              </a:spcBef>
            </a:pPr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endParaRPr lang="en-US" sz="100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3"/>
              </a:spcBef>
            </a:pPr>
            <a:endParaRPr lang="en-US" sz="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27923" y="5237164"/>
            <a:ext cx="1173956" cy="8079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dirty="0">
                <a:solidFill>
                  <a:srgbClr val="12161F"/>
                </a:solidFill>
                <a:latin typeface="Microsoft Sans Serif"/>
                <a:cs typeface="Microsoft Sans Serif"/>
              </a:rPr>
              <a:t>Expand</a:t>
            </a:r>
            <a:r>
              <a:rPr sz="1050" spc="-20" dirty="0">
                <a:solidFill>
                  <a:srgbClr val="12161F"/>
                </a:solidFill>
                <a:latin typeface="Microsoft Sans Serif"/>
                <a:cs typeface="Microsoft Sans Serif"/>
              </a:rPr>
              <a:t> </a:t>
            </a:r>
            <a:r>
              <a:rPr sz="1050" spc="-5" dirty="0">
                <a:solidFill>
                  <a:srgbClr val="12161F"/>
                </a:solidFill>
                <a:latin typeface="Microsoft Sans Serif"/>
                <a:cs typeface="Microsoft Sans Serif"/>
              </a:rPr>
              <a:t>device</a:t>
            </a:r>
            <a:r>
              <a:rPr sz="1050" spc="-15" dirty="0">
                <a:solidFill>
                  <a:srgbClr val="12161F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12161F"/>
                </a:solidFill>
                <a:latin typeface="Microsoft Sans Serif"/>
                <a:cs typeface="Microsoft Sans Serif"/>
              </a:rPr>
              <a:t>classes</a:t>
            </a:r>
            <a:r>
              <a:rPr sz="1050" spc="-20" dirty="0">
                <a:solidFill>
                  <a:srgbClr val="12161F"/>
                </a:solidFill>
                <a:latin typeface="Microsoft Sans Serif"/>
                <a:cs typeface="Microsoft Sans Serif"/>
              </a:rPr>
              <a:t> </a:t>
            </a:r>
            <a:r>
              <a:rPr sz="1050" spc="-10">
                <a:solidFill>
                  <a:srgbClr val="12161F"/>
                </a:solidFill>
                <a:latin typeface="Microsoft Sans Serif"/>
                <a:cs typeface="Microsoft Sans Serif"/>
              </a:rPr>
              <a:t>t</a:t>
            </a:r>
            <a:r>
              <a:rPr sz="1050" spc="-5">
                <a:solidFill>
                  <a:srgbClr val="12161F"/>
                </a:solidFill>
                <a:latin typeface="Microsoft Sans Serif"/>
                <a:cs typeface="Microsoft Sans Serif"/>
              </a:rPr>
              <a:t>o </a:t>
            </a:r>
            <a:r>
              <a:rPr lang="en-US" sz="1050" spc="-5" dirty="0" smtClean="0">
                <a:solidFill>
                  <a:srgbClr val="12161F"/>
                </a:solidFill>
                <a:latin typeface="Microsoft Sans Serif"/>
                <a:cs typeface="Microsoft Sans Serif"/>
              </a:rPr>
              <a:t>al</a:t>
            </a:r>
            <a:r>
              <a:rPr lang="en-US" sz="1050" dirty="0" smtClean="0">
                <a:solidFill>
                  <a:srgbClr val="12161F"/>
                </a:solidFill>
                <a:latin typeface="Microsoft Sans Serif"/>
                <a:cs typeface="Microsoft Sans Serif"/>
              </a:rPr>
              <a:t>w</a:t>
            </a:r>
            <a:r>
              <a:rPr lang="en-US" sz="1050" spc="-5" dirty="0" smtClean="0">
                <a:solidFill>
                  <a:srgbClr val="12161F"/>
                </a:solidFill>
                <a:latin typeface="Microsoft Sans Serif"/>
                <a:cs typeface="Microsoft Sans Serif"/>
              </a:rPr>
              <a:t>ays</a:t>
            </a:r>
            <a:r>
              <a:rPr lang="en-US" sz="1050" spc="-20" dirty="0" smtClean="0">
                <a:solidFill>
                  <a:srgbClr val="12161F"/>
                </a:solidFill>
                <a:latin typeface="Microsoft Sans Serif"/>
                <a:cs typeface="Microsoft Sans Serif"/>
              </a:rPr>
              <a:t> </a:t>
            </a:r>
            <a:r>
              <a:rPr lang="en-US" sz="1050" dirty="0" smtClean="0">
                <a:solidFill>
                  <a:srgbClr val="12161F"/>
                </a:solidFill>
                <a:latin typeface="Microsoft Sans Serif"/>
                <a:cs typeface="Microsoft Sans Serif"/>
              </a:rPr>
              <a:t>connec</a:t>
            </a:r>
            <a:r>
              <a:rPr lang="en-US" sz="1050" spc="-10" dirty="0" smtClean="0">
                <a:solidFill>
                  <a:srgbClr val="12161F"/>
                </a:solidFill>
                <a:latin typeface="Microsoft Sans Serif"/>
                <a:cs typeface="Microsoft Sans Serif"/>
              </a:rPr>
              <a:t>t</a:t>
            </a:r>
            <a:r>
              <a:rPr lang="en-US" sz="1050" spc="-5" dirty="0" smtClean="0">
                <a:solidFill>
                  <a:srgbClr val="12161F"/>
                </a:solidFill>
                <a:latin typeface="Microsoft Sans Serif"/>
                <a:cs typeface="Microsoft Sans Serif"/>
              </a:rPr>
              <a:t>ed</a:t>
            </a:r>
            <a:r>
              <a:rPr lang="en-US" sz="1050" spc="-15" dirty="0" smtClean="0">
                <a:solidFill>
                  <a:srgbClr val="12161F"/>
                </a:solidFill>
                <a:latin typeface="Microsoft Sans Serif"/>
                <a:cs typeface="Microsoft Sans Serif"/>
              </a:rPr>
              <a:t> </a:t>
            </a:r>
            <a:r>
              <a:rPr lang="en-US" sz="1050" dirty="0" smtClean="0">
                <a:solidFill>
                  <a:srgbClr val="12161F"/>
                </a:solidFill>
                <a:latin typeface="Microsoft Sans Serif"/>
                <a:cs typeface="Microsoft Sans Serif"/>
              </a:rPr>
              <a:t>PC</a:t>
            </a:r>
            <a:r>
              <a:rPr lang="en-US" sz="1050" spc="-10" dirty="0" smtClean="0">
                <a:solidFill>
                  <a:srgbClr val="12161F"/>
                </a:solidFill>
                <a:latin typeface="Microsoft Sans Serif"/>
                <a:cs typeface="Microsoft Sans Serif"/>
              </a:rPr>
              <a:t>/</a:t>
            </a:r>
            <a:r>
              <a:rPr lang="en-US" sz="1050" spc="-5" dirty="0" smtClean="0">
                <a:solidFill>
                  <a:srgbClr val="12161F"/>
                </a:solidFill>
                <a:latin typeface="Microsoft Sans Serif"/>
                <a:cs typeface="Microsoft Sans Serif"/>
              </a:rPr>
              <a:t>Laptop </a:t>
            </a:r>
            <a:endParaRPr lang="en-US" sz="1050" dirty="0" smtClean="0">
              <a:latin typeface="Microsoft Sans Serif"/>
              <a:cs typeface="Microsoft Sans Serif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27923" y="5772835"/>
            <a:ext cx="1344215" cy="16158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05688" y="5862935"/>
            <a:ext cx="1302544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23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50" dirty="0">
                <a:solidFill>
                  <a:srgbClr val="12161F"/>
                </a:solidFill>
                <a:latin typeface="Microsoft Sans Serif"/>
                <a:cs typeface="Microsoft Sans Serif"/>
              </a:rPr>
              <a:t>Expand</a:t>
            </a:r>
            <a:r>
              <a:rPr sz="1050" spc="-20" dirty="0">
                <a:solidFill>
                  <a:srgbClr val="12161F"/>
                </a:solidFill>
                <a:latin typeface="Microsoft Sans Serif"/>
                <a:cs typeface="Microsoft Sans Serif"/>
              </a:rPr>
              <a:t> </a:t>
            </a:r>
            <a:r>
              <a:rPr sz="1050" spc="-5" dirty="0">
                <a:solidFill>
                  <a:srgbClr val="12161F"/>
                </a:solidFill>
                <a:latin typeface="Microsoft Sans Serif"/>
                <a:cs typeface="Microsoft Sans Serif"/>
              </a:rPr>
              <a:t>reach</a:t>
            </a:r>
            <a:r>
              <a:rPr sz="1050" spc="-10" dirty="0">
                <a:solidFill>
                  <a:srgbClr val="12161F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12161F"/>
                </a:solidFill>
                <a:latin typeface="Microsoft Sans Serif"/>
                <a:cs typeface="Microsoft Sans Serif"/>
              </a:rPr>
              <a:t>wi</a:t>
            </a:r>
            <a:r>
              <a:rPr sz="1050" spc="-10" dirty="0">
                <a:solidFill>
                  <a:srgbClr val="12161F"/>
                </a:solidFill>
                <a:latin typeface="Microsoft Sans Serif"/>
                <a:cs typeface="Microsoft Sans Serif"/>
              </a:rPr>
              <a:t>t</a:t>
            </a:r>
            <a:r>
              <a:rPr sz="1050" spc="-5" dirty="0">
                <a:solidFill>
                  <a:srgbClr val="12161F"/>
                </a:solidFill>
                <a:latin typeface="Microsoft Sans Serif"/>
                <a:cs typeface="Microsoft Sans Serif"/>
              </a:rPr>
              <a:t>h</a:t>
            </a:r>
            <a:r>
              <a:rPr sz="1050" spc="-20" dirty="0">
                <a:solidFill>
                  <a:srgbClr val="12161F"/>
                </a:solidFill>
                <a:latin typeface="Microsoft Sans Serif"/>
                <a:cs typeface="Microsoft Sans Serif"/>
              </a:rPr>
              <a:t> </a:t>
            </a:r>
            <a:r>
              <a:rPr sz="1050" spc="-5" dirty="0">
                <a:solidFill>
                  <a:srgbClr val="12161F"/>
                </a:solidFill>
                <a:latin typeface="Microsoft Sans Serif"/>
                <a:cs typeface="Microsoft Sans Serif"/>
              </a:rPr>
              <a:t>ou</a:t>
            </a:r>
            <a:r>
              <a:rPr sz="1050" spc="-10" dirty="0">
                <a:solidFill>
                  <a:srgbClr val="12161F"/>
                </a:solidFill>
                <a:latin typeface="Microsoft Sans Serif"/>
                <a:cs typeface="Microsoft Sans Serif"/>
              </a:rPr>
              <a:t>r</a:t>
            </a:r>
            <a:r>
              <a:rPr sz="1050" spc="-5" dirty="0">
                <a:solidFill>
                  <a:srgbClr val="12161F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12161F"/>
                </a:solidFill>
                <a:latin typeface="Microsoft Sans Serif"/>
                <a:cs typeface="Microsoft Sans Serif"/>
              </a:rPr>
              <a:t>s</a:t>
            </a:r>
            <a:r>
              <a:rPr sz="1050" spc="-10" dirty="0">
                <a:solidFill>
                  <a:srgbClr val="12161F"/>
                </a:solidFill>
                <a:latin typeface="Microsoft Sans Serif"/>
                <a:cs typeface="Microsoft Sans Serif"/>
              </a:rPr>
              <a:t>m</a:t>
            </a:r>
            <a:r>
              <a:rPr sz="1050" spc="-5" dirty="0">
                <a:solidFill>
                  <a:srgbClr val="12161F"/>
                </a:solidFill>
                <a:latin typeface="Microsoft Sans Serif"/>
                <a:cs typeface="Microsoft Sans Serif"/>
              </a:rPr>
              <a:t>all </a:t>
            </a:r>
            <a:endParaRPr sz="1050">
              <a:latin typeface="Microsoft Sans Serif"/>
              <a:cs typeface="Microsoft Sans Serif"/>
            </a:endParaRPr>
          </a:p>
          <a:p>
            <a:pPr marL="12700" fontAlgn="auto">
              <a:lnSpc>
                <a:spcPts val="123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50" dirty="0">
                <a:solidFill>
                  <a:srgbClr val="12161F"/>
                </a:solidFill>
                <a:latin typeface="Microsoft Sans Serif"/>
                <a:cs typeface="Microsoft Sans Serif"/>
              </a:rPr>
              <a:t>cell</a:t>
            </a:r>
            <a:r>
              <a:rPr sz="1050" spc="-20" dirty="0">
                <a:solidFill>
                  <a:srgbClr val="12161F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12161F"/>
                </a:solidFill>
                <a:latin typeface="Microsoft Sans Serif"/>
                <a:cs typeface="Microsoft Sans Serif"/>
              </a:rPr>
              <a:t>solu</a:t>
            </a:r>
            <a:r>
              <a:rPr sz="1050" spc="-5" dirty="0">
                <a:solidFill>
                  <a:srgbClr val="12161F"/>
                </a:solidFill>
                <a:latin typeface="Microsoft Sans Serif"/>
                <a:cs typeface="Microsoft Sans Serif"/>
              </a:rPr>
              <a:t>t</a:t>
            </a:r>
            <a:r>
              <a:rPr sz="1050" dirty="0">
                <a:solidFill>
                  <a:srgbClr val="12161F"/>
                </a:solidFill>
                <a:latin typeface="Microsoft Sans Serif"/>
                <a:cs typeface="Microsoft Sans Serif"/>
              </a:rPr>
              <a:t>ions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25616" name="object 16"/>
          <p:cNvSpPr>
            <a:spLocks/>
          </p:cNvSpPr>
          <p:nvPr/>
        </p:nvSpPr>
        <p:spPr bwMode="auto">
          <a:xfrm>
            <a:off x="4249341" y="2095500"/>
            <a:ext cx="1538288" cy="2541588"/>
          </a:xfrm>
          <a:custGeom>
            <a:avLst/>
            <a:gdLst/>
            <a:ahLst/>
            <a:cxnLst>
              <a:cxn ang="0">
                <a:pos x="2051303" y="0"/>
              </a:cxn>
              <a:cxn ang="0">
                <a:pos x="1883055" y="0"/>
              </a:cxn>
              <a:cxn ang="0">
                <a:pos x="1718555" y="0"/>
              </a:cxn>
              <a:cxn ang="0">
                <a:pos x="1558329" y="0"/>
              </a:cxn>
              <a:cxn ang="0">
                <a:pos x="1402907" y="0"/>
              </a:cxn>
              <a:cxn ang="0">
                <a:pos x="1252815" y="0"/>
              </a:cxn>
              <a:cxn ang="0">
                <a:pos x="1108581" y="0"/>
              </a:cxn>
              <a:cxn ang="0">
                <a:pos x="970734" y="0"/>
              </a:cxn>
              <a:cxn ang="0">
                <a:pos x="839801" y="0"/>
              </a:cxn>
              <a:cxn ang="0">
                <a:pos x="716309" y="0"/>
              </a:cxn>
              <a:cxn ang="0">
                <a:pos x="600787" y="0"/>
              </a:cxn>
              <a:cxn ang="0">
                <a:pos x="493762" y="0"/>
              </a:cxn>
              <a:cxn ang="0">
                <a:pos x="395763" y="0"/>
              </a:cxn>
              <a:cxn ang="0">
                <a:pos x="307316" y="0"/>
              </a:cxn>
              <a:cxn ang="0">
                <a:pos x="228949" y="0"/>
              </a:cxn>
              <a:cxn ang="0">
                <a:pos x="161192" y="0"/>
              </a:cxn>
              <a:cxn ang="0">
                <a:pos x="104570" y="0"/>
              </a:cxn>
              <a:cxn ang="0">
                <a:pos x="59612" y="0"/>
              </a:cxn>
              <a:cxn ang="0">
                <a:pos x="26846" y="0"/>
              </a:cxn>
              <a:cxn ang="0">
                <a:pos x="6799" y="0"/>
              </a:cxn>
              <a:cxn ang="0">
                <a:pos x="0" y="0"/>
              </a:cxn>
              <a:cxn ang="0">
                <a:pos x="0" y="2540507"/>
              </a:cxn>
              <a:cxn ang="0">
                <a:pos x="131118" y="2540507"/>
              </a:cxn>
              <a:cxn ang="0">
                <a:pos x="250000" y="2540507"/>
              </a:cxn>
              <a:cxn ang="0">
                <a:pos x="358185" y="2540507"/>
              </a:cxn>
              <a:cxn ang="0">
                <a:pos x="457209" y="2540507"/>
              </a:cxn>
              <a:cxn ang="0">
                <a:pos x="548613" y="2540507"/>
              </a:cxn>
              <a:cxn ang="0">
                <a:pos x="633934" y="2540507"/>
              </a:cxn>
              <a:cxn ang="0">
                <a:pos x="714711" y="2540507"/>
              </a:cxn>
              <a:cxn ang="0">
                <a:pos x="792482" y="2540507"/>
              </a:cxn>
              <a:cxn ang="0">
                <a:pos x="868786" y="2540507"/>
              </a:cxn>
              <a:cxn ang="0">
                <a:pos x="945161" y="2540507"/>
              </a:cxn>
              <a:cxn ang="0">
                <a:pos x="1023147" y="2540507"/>
              </a:cxn>
              <a:cxn ang="0">
                <a:pos x="1104280" y="2540507"/>
              </a:cxn>
              <a:cxn ang="0">
                <a:pos x="1889599" y="2540507"/>
              </a:cxn>
              <a:cxn ang="0">
                <a:pos x="2051303" y="2540507"/>
              </a:cxn>
            </a:cxnLst>
            <a:rect l="0" t="0" r="r" b="b"/>
            <a:pathLst>
              <a:path w="2051684" h="2540635">
                <a:moveTo>
                  <a:pt x="2051303" y="0"/>
                </a:moveTo>
                <a:lnTo>
                  <a:pt x="1883055" y="0"/>
                </a:lnTo>
                <a:lnTo>
                  <a:pt x="1718555" y="0"/>
                </a:lnTo>
                <a:lnTo>
                  <a:pt x="1558329" y="0"/>
                </a:lnTo>
                <a:lnTo>
                  <a:pt x="1402907" y="0"/>
                </a:lnTo>
                <a:lnTo>
                  <a:pt x="1252815" y="0"/>
                </a:lnTo>
                <a:lnTo>
                  <a:pt x="1108581" y="0"/>
                </a:lnTo>
                <a:lnTo>
                  <a:pt x="970734" y="0"/>
                </a:lnTo>
                <a:lnTo>
                  <a:pt x="839801" y="0"/>
                </a:lnTo>
                <a:lnTo>
                  <a:pt x="716309" y="0"/>
                </a:lnTo>
                <a:lnTo>
                  <a:pt x="600787" y="0"/>
                </a:lnTo>
                <a:lnTo>
                  <a:pt x="493762" y="0"/>
                </a:lnTo>
                <a:lnTo>
                  <a:pt x="395763" y="0"/>
                </a:lnTo>
                <a:lnTo>
                  <a:pt x="307316" y="0"/>
                </a:lnTo>
                <a:lnTo>
                  <a:pt x="228949" y="0"/>
                </a:lnTo>
                <a:lnTo>
                  <a:pt x="161192" y="0"/>
                </a:lnTo>
                <a:lnTo>
                  <a:pt x="104570" y="0"/>
                </a:lnTo>
                <a:lnTo>
                  <a:pt x="59612" y="0"/>
                </a:lnTo>
                <a:lnTo>
                  <a:pt x="26846" y="0"/>
                </a:lnTo>
                <a:lnTo>
                  <a:pt x="6799" y="0"/>
                </a:lnTo>
                <a:lnTo>
                  <a:pt x="0" y="0"/>
                </a:lnTo>
                <a:lnTo>
                  <a:pt x="0" y="2540507"/>
                </a:lnTo>
                <a:lnTo>
                  <a:pt x="131118" y="2540507"/>
                </a:lnTo>
                <a:lnTo>
                  <a:pt x="250000" y="2540507"/>
                </a:lnTo>
                <a:lnTo>
                  <a:pt x="358185" y="2540507"/>
                </a:lnTo>
                <a:lnTo>
                  <a:pt x="457209" y="2540507"/>
                </a:lnTo>
                <a:lnTo>
                  <a:pt x="548613" y="2540507"/>
                </a:lnTo>
                <a:lnTo>
                  <a:pt x="633934" y="2540507"/>
                </a:lnTo>
                <a:lnTo>
                  <a:pt x="714711" y="2540507"/>
                </a:lnTo>
                <a:lnTo>
                  <a:pt x="792482" y="2540507"/>
                </a:lnTo>
                <a:lnTo>
                  <a:pt x="868786" y="2540507"/>
                </a:lnTo>
                <a:lnTo>
                  <a:pt x="945161" y="2540507"/>
                </a:lnTo>
                <a:lnTo>
                  <a:pt x="1023147" y="2540507"/>
                </a:lnTo>
                <a:lnTo>
                  <a:pt x="1104280" y="2540507"/>
                </a:lnTo>
                <a:lnTo>
                  <a:pt x="1889599" y="2540507"/>
                </a:lnTo>
                <a:lnTo>
                  <a:pt x="2051303" y="2540507"/>
                </a:lnTo>
              </a:path>
            </a:pathLst>
          </a:custGeom>
          <a:noFill/>
          <a:ln w="19811">
            <a:solidFill>
              <a:srgbClr val="ACB9C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17" name="object 17"/>
          <p:cNvSpPr>
            <a:spLocks/>
          </p:cNvSpPr>
          <p:nvPr/>
        </p:nvSpPr>
        <p:spPr bwMode="auto">
          <a:xfrm>
            <a:off x="5788819" y="1504950"/>
            <a:ext cx="1531144" cy="3625850"/>
          </a:xfrm>
          <a:custGeom>
            <a:avLst/>
            <a:gdLst/>
            <a:ahLst/>
            <a:cxnLst>
              <a:cxn ang="0">
                <a:pos x="2042159" y="0"/>
              </a:cxn>
              <a:cxn ang="0">
                <a:pos x="1874667" y="0"/>
              </a:cxn>
              <a:cxn ang="0">
                <a:pos x="1710904" y="0"/>
              </a:cxn>
              <a:cxn ang="0">
                <a:pos x="1551396" y="0"/>
              </a:cxn>
              <a:cxn ang="0">
                <a:pos x="1396668" y="0"/>
              </a:cxn>
              <a:cxn ang="0">
                <a:pos x="1247247" y="0"/>
              </a:cxn>
              <a:cxn ang="0">
                <a:pos x="1103657" y="0"/>
              </a:cxn>
              <a:cxn ang="0">
                <a:pos x="966424" y="0"/>
              </a:cxn>
              <a:cxn ang="0">
                <a:pos x="836074" y="0"/>
              </a:cxn>
              <a:cxn ang="0">
                <a:pos x="713132" y="0"/>
              </a:cxn>
              <a:cxn ang="0">
                <a:pos x="598124" y="0"/>
              </a:cxn>
              <a:cxn ang="0">
                <a:pos x="491574" y="0"/>
              </a:cxn>
              <a:cxn ang="0">
                <a:pos x="394010" y="0"/>
              </a:cxn>
              <a:cxn ang="0">
                <a:pos x="0" y="0"/>
              </a:cxn>
              <a:cxn ang="0">
                <a:pos x="0" y="3625595"/>
              </a:cxn>
              <a:cxn ang="0">
                <a:pos x="1881181" y="3625595"/>
              </a:cxn>
              <a:cxn ang="0">
                <a:pos x="2042159" y="3625595"/>
              </a:cxn>
            </a:cxnLst>
            <a:rect l="0" t="0" r="r" b="b"/>
            <a:pathLst>
              <a:path w="2042159" h="3625850">
                <a:moveTo>
                  <a:pt x="2042159" y="0"/>
                </a:moveTo>
                <a:lnTo>
                  <a:pt x="1874667" y="0"/>
                </a:lnTo>
                <a:lnTo>
                  <a:pt x="1710904" y="0"/>
                </a:lnTo>
                <a:lnTo>
                  <a:pt x="1551396" y="0"/>
                </a:lnTo>
                <a:lnTo>
                  <a:pt x="1396668" y="0"/>
                </a:lnTo>
                <a:lnTo>
                  <a:pt x="1247247" y="0"/>
                </a:lnTo>
                <a:lnTo>
                  <a:pt x="1103657" y="0"/>
                </a:lnTo>
                <a:lnTo>
                  <a:pt x="966424" y="0"/>
                </a:lnTo>
                <a:lnTo>
                  <a:pt x="836074" y="0"/>
                </a:lnTo>
                <a:lnTo>
                  <a:pt x="713132" y="0"/>
                </a:lnTo>
                <a:lnTo>
                  <a:pt x="598124" y="0"/>
                </a:lnTo>
                <a:lnTo>
                  <a:pt x="491574" y="0"/>
                </a:lnTo>
                <a:lnTo>
                  <a:pt x="394010" y="0"/>
                </a:lnTo>
                <a:lnTo>
                  <a:pt x="0" y="0"/>
                </a:lnTo>
                <a:lnTo>
                  <a:pt x="0" y="3625595"/>
                </a:lnTo>
                <a:lnTo>
                  <a:pt x="1881181" y="3625595"/>
                </a:lnTo>
                <a:lnTo>
                  <a:pt x="2042159" y="3625595"/>
                </a:lnTo>
              </a:path>
            </a:pathLst>
          </a:custGeom>
          <a:noFill/>
          <a:ln w="19811">
            <a:solidFill>
              <a:srgbClr val="ACB9C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18" name="object 18"/>
          <p:cNvSpPr>
            <a:spLocks/>
          </p:cNvSpPr>
          <p:nvPr/>
        </p:nvSpPr>
        <p:spPr bwMode="auto">
          <a:xfrm>
            <a:off x="7329487" y="952501"/>
            <a:ext cx="377429" cy="4373563"/>
          </a:xfrm>
          <a:custGeom>
            <a:avLst/>
            <a:gdLst/>
            <a:ahLst/>
            <a:cxnLst>
              <a:cxn ang="0">
                <a:pos x="502919" y="0"/>
              </a:cxn>
              <a:cxn ang="0">
                <a:pos x="461675" y="0"/>
              </a:cxn>
              <a:cxn ang="0">
                <a:pos x="421348" y="0"/>
              </a:cxn>
              <a:cxn ang="0">
                <a:pos x="382069" y="0"/>
              </a:cxn>
              <a:cxn ang="0">
                <a:pos x="343966" y="0"/>
              </a:cxn>
              <a:cxn ang="0">
                <a:pos x="307169" y="0"/>
              </a:cxn>
              <a:cxn ang="0">
                <a:pos x="271808" y="0"/>
              </a:cxn>
              <a:cxn ang="0">
                <a:pos x="238012" y="0"/>
              </a:cxn>
              <a:cxn ang="0">
                <a:pos x="205911" y="0"/>
              </a:cxn>
              <a:cxn ang="0">
                <a:pos x="175633" y="0"/>
              </a:cxn>
              <a:cxn ang="0">
                <a:pos x="147309" y="0"/>
              </a:cxn>
              <a:cxn ang="0">
                <a:pos x="121068" y="0"/>
              </a:cxn>
              <a:cxn ang="0">
                <a:pos x="97040" y="0"/>
              </a:cxn>
              <a:cxn ang="0">
                <a:pos x="6582" y="0"/>
              </a:cxn>
              <a:cxn ang="0">
                <a:pos x="1667" y="0"/>
              </a:cxn>
              <a:cxn ang="0">
                <a:pos x="0" y="0"/>
              </a:cxn>
              <a:cxn ang="0">
                <a:pos x="0" y="4373879"/>
              </a:cxn>
              <a:cxn ang="0">
                <a:pos x="32151" y="4373879"/>
              </a:cxn>
              <a:cxn ang="0">
                <a:pos x="61303" y="4373879"/>
              </a:cxn>
              <a:cxn ang="0">
                <a:pos x="87831" y="4373879"/>
              </a:cxn>
              <a:cxn ang="0">
                <a:pos x="112112" y="4373879"/>
              </a:cxn>
              <a:cxn ang="0">
                <a:pos x="134525" y="4373879"/>
              </a:cxn>
              <a:cxn ang="0">
                <a:pos x="155446" y="4373879"/>
              </a:cxn>
              <a:cxn ang="0">
                <a:pos x="175252" y="4373879"/>
              </a:cxn>
              <a:cxn ang="0">
                <a:pos x="194320" y="4373879"/>
              </a:cxn>
              <a:cxn ang="0">
                <a:pos x="213029" y="4373879"/>
              </a:cxn>
              <a:cxn ang="0">
                <a:pos x="231754" y="4373879"/>
              </a:cxn>
              <a:cxn ang="0">
                <a:pos x="463280" y="4373879"/>
              </a:cxn>
              <a:cxn ang="0">
                <a:pos x="502919" y="4373879"/>
              </a:cxn>
            </a:cxnLst>
            <a:rect l="0" t="0" r="r" b="b"/>
            <a:pathLst>
              <a:path w="502920" h="4373880">
                <a:moveTo>
                  <a:pt x="502919" y="0"/>
                </a:moveTo>
                <a:lnTo>
                  <a:pt x="461675" y="0"/>
                </a:lnTo>
                <a:lnTo>
                  <a:pt x="421348" y="0"/>
                </a:lnTo>
                <a:lnTo>
                  <a:pt x="382069" y="0"/>
                </a:lnTo>
                <a:lnTo>
                  <a:pt x="343966" y="0"/>
                </a:lnTo>
                <a:lnTo>
                  <a:pt x="307169" y="0"/>
                </a:lnTo>
                <a:lnTo>
                  <a:pt x="271808" y="0"/>
                </a:lnTo>
                <a:lnTo>
                  <a:pt x="238012" y="0"/>
                </a:lnTo>
                <a:lnTo>
                  <a:pt x="205911" y="0"/>
                </a:lnTo>
                <a:lnTo>
                  <a:pt x="175633" y="0"/>
                </a:lnTo>
                <a:lnTo>
                  <a:pt x="147309" y="0"/>
                </a:lnTo>
                <a:lnTo>
                  <a:pt x="121068" y="0"/>
                </a:lnTo>
                <a:lnTo>
                  <a:pt x="97040" y="0"/>
                </a:lnTo>
                <a:lnTo>
                  <a:pt x="6582" y="0"/>
                </a:lnTo>
                <a:lnTo>
                  <a:pt x="1667" y="0"/>
                </a:lnTo>
                <a:lnTo>
                  <a:pt x="0" y="0"/>
                </a:lnTo>
                <a:lnTo>
                  <a:pt x="0" y="4373879"/>
                </a:lnTo>
                <a:lnTo>
                  <a:pt x="32151" y="4373879"/>
                </a:lnTo>
                <a:lnTo>
                  <a:pt x="61303" y="4373879"/>
                </a:lnTo>
                <a:lnTo>
                  <a:pt x="87831" y="4373879"/>
                </a:lnTo>
                <a:lnTo>
                  <a:pt x="112112" y="4373879"/>
                </a:lnTo>
                <a:lnTo>
                  <a:pt x="134525" y="4373879"/>
                </a:lnTo>
                <a:lnTo>
                  <a:pt x="155446" y="4373879"/>
                </a:lnTo>
                <a:lnTo>
                  <a:pt x="175252" y="4373879"/>
                </a:lnTo>
                <a:lnTo>
                  <a:pt x="194320" y="4373879"/>
                </a:lnTo>
                <a:lnTo>
                  <a:pt x="213029" y="4373879"/>
                </a:lnTo>
                <a:lnTo>
                  <a:pt x="231754" y="4373879"/>
                </a:lnTo>
                <a:lnTo>
                  <a:pt x="463280" y="4373879"/>
                </a:lnTo>
                <a:lnTo>
                  <a:pt x="502919" y="4373879"/>
                </a:lnTo>
              </a:path>
            </a:pathLst>
          </a:custGeom>
          <a:noFill/>
          <a:ln w="19811">
            <a:solidFill>
              <a:srgbClr val="ACB9C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19" name="object 19"/>
          <p:cNvSpPr>
            <a:spLocks noChangeArrowheads="1"/>
          </p:cNvSpPr>
          <p:nvPr/>
        </p:nvSpPr>
        <p:spPr bwMode="auto">
          <a:xfrm>
            <a:off x="5875735" y="1038226"/>
            <a:ext cx="1358503" cy="10318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20" name="object 20"/>
          <p:cNvSpPr>
            <a:spLocks noChangeArrowheads="1"/>
          </p:cNvSpPr>
          <p:nvPr/>
        </p:nvSpPr>
        <p:spPr bwMode="auto">
          <a:xfrm>
            <a:off x="5875735" y="4564064"/>
            <a:ext cx="1358503" cy="10318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21" name="object 21"/>
          <p:cNvSpPr>
            <a:spLocks noChangeArrowheads="1"/>
          </p:cNvSpPr>
          <p:nvPr/>
        </p:nvSpPr>
        <p:spPr bwMode="auto">
          <a:xfrm>
            <a:off x="2796779" y="2844800"/>
            <a:ext cx="1358503" cy="103028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22" name="object 22"/>
          <p:cNvSpPr>
            <a:spLocks/>
          </p:cNvSpPr>
          <p:nvPr/>
        </p:nvSpPr>
        <p:spPr bwMode="auto">
          <a:xfrm>
            <a:off x="7581901" y="5275560"/>
            <a:ext cx="479822" cy="9525"/>
          </a:xfrm>
          <a:custGeom>
            <a:avLst/>
            <a:gdLst/>
            <a:ahLst/>
            <a:cxnLst>
              <a:cxn ang="0">
                <a:pos x="639317" y="0"/>
              </a:cxn>
              <a:cxn ang="0">
                <a:pos x="0" y="9022"/>
              </a:cxn>
            </a:cxnLst>
            <a:rect l="0" t="0" r="r" b="b"/>
            <a:pathLst>
              <a:path w="639445" h="9525">
                <a:moveTo>
                  <a:pt x="639317" y="0"/>
                </a:moveTo>
                <a:lnTo>
                  <a:pt x="0" y="9022"/>
                </a:lnTo>
              </a:path>
            </a:pathLst>
          </a:custGeom>
          <a:noFill/>
          <a:ln w="19811">
            <a:solidFill>
              <a:srgbClr val="1D525B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23" name="object 23"/>
          <p:cNvSpPr>
            <a:spLocks noChangeArrowheads="1"/>
          </p:cNvSpPr>
          <p:nvPr/>
        </p:nvSpPr>
        <p:spPr bwMode="auto">
          <a:xfrm>
            <a:off x="4336256" y="4102100"/>
            <a:ext cx="1358504" cy="103028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24" name="object 24"/>
          <p:cNvSpPr>
            <a:spLocks noChangeArrowheads="1"/>
          </p:cNvSpPr>
          <p:nvPr/>
        </p:nvSpPr>
        <p:spPr bwMode="auto">
          <a:xfrm>
            <a:off x="4336256" y="1598614"/>
            <a:ext cx="1358504" cy="103028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25" name="object 25"/>
          <p:cNvSpPr>
            <a:spLocks noChangeArrowheads="1"/>
          </p:cNvSpPr>
          <p:nvPr/>
        </p:nvSpPr>
        <p:spPr bwMode="auto">
          <a:xfrm>
            <a:off x="7415212" y="454025"/>
            <a:ext cx="1358504" cy="103028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27" name="object 27"/>
          <p:cNvSpPr>
            <a:spLocks noChangeArrowheads="1"/>
          </p:cNvSpPr>
          <p:nvPr/>
        </p:nvSpPr>
        <p:spPr bwMode="auto">
          <a:xfrm>
            <a:off x="7415212" y="4727871"/>
            <a:ext cx="1358504" cy="1030288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31" name="object 31"/>
          <p:cNvSpPr>
            <a:spLocks/>
          </p:cNvSpPr>
          <p:nvPr/>
        </p:nvSpPr>
        <p:spPr bwMode="auto">
          <a:xfrm>
            <a:off x="735807" y="1285876"/>
            <a:ext cx="892969" cy="587375"/>
          </a:xfrm>
          <a:custGeom>
            <a:avLst/>
            <a:gdLst/>
            <a:ahLst/>
            <a:cxnLst>
              <a:cxn ang="0">
                <a:pos x="598353" y="0"/>
              </a:cxn>
              <a:cxn ang="0">
                <a:pos x="552485" y="15425"/>
              </a:cxn>
              <a:cxn ang="0">
                <a:pos x="16244" y="479827"/>
              </a:cxn>
              <a:cxn ang="0">
                <a:pos x="0" y="528730"/>
              </a:cxn>
              <a:cxn ang="0">
                <a:pos x="2540" y="539484"/>
              </a:cxn>
              <a:cxn ang="0">
                <a:pos x="26533" y="575245"/>
              </a:cxn>
              <a:cxn ang="0">
                <a:pos x="64625" y="587565"/>
              </a:cxn>
              <a:cxn ang="0">
                <a:pos x="1124878" y="587565"/>
              </a:cxn>
              <a:cxn ang="0">
                <a:pos x="1171084" y="568013"/>
              </a:cxn>
              <a:cxn ang="0">
                <a:pos x="1188773" y="533644"/>
              </a:cxn>
              <a:cxn ang="0">
                <a:pos x="1189804" y="519909"/>
              </a:cxn>
              <a:cxn ang="0">
                <a:pos x="1187768" y="507122"/>
              </a:cxn>
              <a:cxn ang="0">
                <a:pos x="1167550" y="474027"/>
              </a:cxn>
              <a:cxn ang="0">
                <a:pos x="237709" y="458391"/>
              </a:cxn>
              <a:cxn ang="0">
                <a:pos x="594526" y="149659"/>
              </a:cxn>
              <a:cxn ang="0">
                <a:pos x="792083" y="149659"/>
              </a:cxn>
              <a:cxn ang="0">
                <a:pos x="632907" y="12146"/>
              </a:cxn>
              <a:cxn ang="0">
                <a:pos x="622092" y="5839"/>
              </a:cxn>
              <a:cxn ang="0">
                <a:pos x="610454" y="1790"/>
              </a:cxn>
              <a:cxn ang="0">
                <a:pos x="598353" y="0"/>
              </a:cxn>
              <a:cxn ang="0">
                <a:pos x="792083" y="149659"/>
              </a:cxn>
              <a:cxn ang="0">
                <a:pos x="594526" y="149659"/>
              </a:cxn>
              <a:cxn ang="0">
                <a:pos x="951904" y="458391"/>
              </a:cxn>
              <a:cxn ang="0">
                <a:pos x="1149451" y="458391"/>
              </a:cxn>
              <a:cxn ang="0">
                <a:pos x="792083" y="149659"/>
              </a:cxn>
            </a:cxnLst>
            <a:rect l="0" t="0" r="r" b="b"/>
            <a:pathLst>
              <a:path w="1189989" h="588010">
                <a:moveTo>
                  <a:pt x="598353" y="0"/>
                </a:moveTo>
                <a:lnTo>
                  <a:pt x="552485" y="15425"/>
                </a:lnTo>
                <a:lnTo>
                  <a:pt x="16244" y="479827"/>
                </a:lnTo>
                <a:lnTo>
                  <a:pt x="0" y="528730"/>
                </a:lnTo>
                <a:lnTo>
                  <a:pt x="2540" y="539484"/>
                </a:lnTo>
                <a:lnTo>
                  <a:pt x="26533" y="575245"/>
                </a:lnTo>
                <a:lnTo>
                  <a:pt x="64625" y="587565"/>
                </a:lnTo>
                <a:lnTo>
                  <a:pt x="1124878" y="587565"/>
                </a:lnTo>
                <a:lnTo>
                  <a:pt x="1171084" y="568013"/>
                </a:lnTo>
                <a:lnTo>
                  <a:pt x="1188773" y="533644"/>
                </a:lnTo>
                <a:lnTo>
                  <a:pt x="1189804" y="519909"/>
                </a:lnTo>
                <a:lnTo>
                  <a:pt x="1187768" y="507122"/>
                </a:lnTo>
                <a:lnTo>
                  <a:pt x="1167550" y="474027"/>
                </a:lnTo>
                <a:lnTo>
                  <a:pt x="237709" y="458391"/>
                </a:lnTo>
                <a:lnTo>
                  <a:pt x="594526" y="149659"/>
                </a:lnTo>
                <a:lnTo>
                  <a:pt x="792083" y="149659"/>
                </a:lnTo>
                <a:lnTo>
                  <a:pt x="632907" y="12146"/>
                </a:lnTo>
                <a:lnTo>
                  <a:pt x="622092" y="5839"/>
                </a:lnTo>
                <a:lnTo>
                  <a:pt x="610454" y="1790"/>
                </a:lnTo>
                <a:lnTo>
                  <a:pt x="598353" y="0"/>
                </a:lnTo>
                <a:close/>
              </a:path>
              <a:path w="1189989" h="588010">
                <a:moveTo>
                  <a:pt x="792083" y="149659"/>
                </a:moveTo>
                <a:lnTo>
                  <a:pt x="594526" y="149659"/>
                </a:lnTo>
                <a:lnTo>
                  <a:pt x="951904" y="458391"/>
                </a:lnTo>
                <a:lnTo>
                  <a:pt x="1149451" y="458391"/>
                </a:lnTo>
                <a:lnTo>
                  <a:pt x="792083" y="149659"/>
                </a:lnTo>
                <a:close/>
              </a:path>
            </a:pathLst>
          </a:custGeom>
          <a:solidFill>
            <a:srgbClr val="B8CB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32" name="object 32"/>
          <p:cNvSpPr>
            <a:spLocks noChangeArrowheads="1"/>
          </p:cNvSpPr>
          <p:nvPr/>
        </p:nvSpPr>
        <p:spPr bwMode="auto">
          <a:xfrm>
            <a:off x="939403" y="1116013"/>
            <a:ext cx="1684734" cy="425450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33" name="object 33"/>
          <p:cNvSpPr>
            <a:spLocks noChangeArrowheads="1"/>
          </p:cNvSpPr>
          <p:nvPr/>
        </p:nvSpPr>
        <p:spPr bwMode="auto">
          <a:xfrm>
            <a:off x="1258491" y="1358900"/>
            <a:ext cx="1301353" cy="3786188"/>
          </a:xfrm>
          <a:prstGeom prst="rect">
            <a:avLst/>
          </a:prstGeom>
          <a:blipFill dpi="0" rotWithShape="1">
            <a:blip r:embed="rId1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34" name="object 34"/>
          <p:cNvSpPr>
            <a:spLocks noChangeArrowheads="1"/>
          </p:cNvSpPr>
          <p:nvPr/>
        </p:nvSpPr>
        <p:spPr bwMode="auto">
          <a:xfrm>
            <a:off x="1265635" y="1512889"/>
            <a:ext cx="1291828" cy="3487737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35" name="object 35"/>
          <p:cNvSpPr>
            <a:spLocks noChangeArrowheads="1"/>
          </p:cNvSpPr>
          <p:nvPr/>
        </p:nvSpPr>
        <p:spPr bwMode="auto">
          <a:xfrm>
            <a:off x="2545556" y="1593850"/>
            <a:ext cx="14288" cy="3316288"/>
          </a:xfrm>
          <a:prstGeom prst="rect">
            <a:avLst/>
          </a:prstGeom>
          <a:blipFill dpi="0" rotWithShape="1">
            <a:blip r:embed="rId1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36" name="object 36"/>
          <p:cNvSpPr>
            <a:spLocks/>
          </p:cNvSpPr>
          <p:nvPr/>
        </p:nvSpPr>
        <p:spPr bwMode="auto">
          <a:xfrm>
            <a:off x="1263254" y="1508125"/>
            <a:ext cx="1295400" cy="3494088"/>
          </a:xfrm>
          <a:custGeom>
            <a:avLst/>
            <a:gdLst/>
            <a:ahLst/>
            <a:cxnLst>
              <a:cxn ang="0">
                <a:pos x="0" y="3493007"/>
              </a:cxn>
              <a:cxn ang="0">
                <a:pos x="1726691" y="3493007"/>
              </a:cxn>
              <a:cxn ang="0">
                <a:pos x="1726691" y="0"/>
              </a:cxn>
              <a:cxn ang="0">
                <a:pos x="0" y="0"/>
              </a:cxn>
              <a:cxn ang="0">
                <a:pos x="0" y="3493007"/>
              </a:cxn>
            </a:cxnLst>
            <a:rect l="0" t="0" r="r" b="b"/>
            <a:pathLst>
              <a:path w="1727200" h="3493135">
                <a:moveTo>
                  <a:pt x="0" y="3493007"/>
                </a:moveTo>
                <a:lnTo>
                  <a:pt x="1726691" y="3493007"/>
                </a:lnTo>
                <a:lnTo>
                  <a:pt x="1726691" y="0"/>
                </a:lnTo>
                <a:lnTo>
                  <a:pt x="0" y="0"/>
                </a:lnTo>
                <a:lnTo>
                  <a:pt x="0" y="3493007"/>
                </a:lnTo>
                <a:close/>
              </a:path>
            </a:pathLst>
          </a:custGeom>
          <a:solidFill>
            <a:srgbClr val="091B28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37" name="object 37"/>
          <p:cNvSpPr>
            <a:spLocks noChangeArrowheads="1"/>
          </p:cNvSpPr>
          <p:nvPr/>
        </p:nvSpPr>
        <p:spPr bwMode="auto">
          <a:xfrm>
            <a:off x="1268016" y="1636714"/>
            <a:ext cx="1290638" cy="3494087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38" name="object 38"/>
          <p:cNvSpPr>
            <a:spLocks/>
          </p:cNvSpPr>
          <p:nvPr/>
        </p:nvSpPr>
        <p:spPr bwMode="auto">
          <a:xfrm>
            <a:off x="1503760" y="2627314"/>
            <a:ext cx="846534" cy="1127125"/>
          </a:xfrm>
          <a:custGeom>
            <a:avLst/>
            <a:gdLst/>
            <a:ahLst/>
            <a:cxnLst>
              <a:cxn ang="0">
                <a:pos x="517634" y="1869"/>
              </a:cxn>
              <a:cxn ang="0">
                <a:pos x="428377" y="16388"/>
              </a:cxn>
              <a:cxn ang="0">
                <a:pos x="344398" y="44313"/>
              </a:cxn>
              <a:cxn ang="0">
                <a:pos x="266858" y="84484"/>
              </a:cxn>
              <a:cxn ang="0">
                <a:pos x="196918" y="135738"/>
              </a:cxn>
              <a:cxn ang="0">
                <a:pos x="135740" y="196916"/>
              </a:cxn>
              <a:cxn ang="0">
                <a:pos x="84485" y="266855"/>
              </a:cxn>
              <a:cxn ang="0">
                <a:pos x="44314" y="344395"/>
              </a:cxn>
              <a:cxn ang="0">
                <a:pos x="16388" y="428375"/>
              </a:cxn>
              <a:cxn ang="0">
                <a:pos x="1869" y="517634"/>
              </a:cxn>
              <a:cxn ang="0">
                <a:pos x="1869" y="610125"/>
              </a:cxn>
              <a:cxn ang="0">
                <a:pos x="16388" y="699384"/>
              </a:cxn>
              <a:cxn ang="0">
                <a:pos x="44314" y="783364"/>
              </a:cxn>
              <a:cxn ang="0">
                <a:pos x="84485" y="860904"/>
              </a:cxn>
              <a:cxn ang="0">
                <a:pos x="135740" y="930843"/>
              </a:cxn>
              <a:cxn ang="0">
                <a:pos x="196918" y="992021"/>
              </a:cxn>
              <a:cxn ang="0">
                <a:pos x="266858" y="1043275"/>
              </a:cxn>
              <a:cxn ang="0">
                <a:pos x="344398" y="1083446"/>
              </a:cxn>
              <a:cxn ang="0">
                <a:pos x="428377" y="1111371"/>
              </a:cxn>
              <a:cxn ang="0">
                <a:pos x="517634" y="1125890"/>
              </a:cxn>
              <a:cxn ang="0">
                <a:pos x="610124" y="1125890"/>
              </a:cxn>
              <a:cxn ang="0">
                <a:pos x="699382" y="1111371"/>
              </a:cxn>
              <a:cxn ang="0">
                <a:pos x="783361" y="1083446"/>
              </a:cxn>
              <a:cxn ang="0">
                <a:pos x="860901" y="1043275"/>
              </a:cxn>
              <a:cxn ang="0">
                <a:pos x="930841" y="992021"/>
              </a:cxn>
              <a:cxn ang="0">
                <a:pos x="992019" y="930843"/>
              </a:cxn>
              <a:cxn ang="0">
                <a:pos x="1043274" y="860904"/>
              </a:cxn>
              <a:cxn ang="0">
                <a:pos x="1083445" y="783364"/>
              </a:cxn>
              <a:cxn ang="0">
                <a:pos x="1111371" y="699384"/>
              </a:cxn>
              <a:cxn ang="0">
                <a:pos x="1125890" y="610125"/>
              </a:cxn>
              <a:cxn ang="0">
                <a:pos x="1125890" y="517634"/>
              </a:cxn>
              <a:cxn ang="0">
                <a:pos x="1111371" y="428375"/>
              </a:cxn>
              <a:cxn ang="0">
                <a:pos x="1083445" y="344395"/>
              </a:cxn>
              <a:cxn ang="0">
                <a:pos x="1043274" y="266855"/>
              </a:cxn>
              <a:cxn ang="0">
                <a:pos x="992019" y="196916"/>
              </a:cxn>
              <a:cxn ang="0">
                <a:pos x="930841" y="135738"/>
              </a:cxn>
              <a:cxn ang="0">
                <a:pos x="860901" y="84484"/>
              </a:cxn>
              <a:cxn ang="0">
                <a:pos x="783361" y="44313"/>
              </a:cxn>
              <a:cxn ang="0">
                <a:pos x="699382" y="16388"/>
              </a:cxn>
              <a:cxn ang="0">
                <a:pos x="610124" y="1869"/>
              </a:cxn>
            </a:cxnLst>
            <a:rect l="0" t="0" r="r" b="b"/>
            <a:pathLst>
              <a:path w="1127760" h="1127760">
                <a:moveTo>
                  <a:pt x="563879" y="0"/>
                </a:moveTo>
                <a:lnTo>
                  <a:pt x="517634" y="1869"/>
                </a:lnTo>
                <a:lnTo>
                  <a:pt x="472419" y="7380"/>
                </a:lnTo>
                <a:lnTo>
                  <a:pt x="428377" y="16388"/>
                </a:lnTo>
                <a:lnTo>
                  <a:pt x="385655" y="28747"/>
                </a:lnTo>
                <a:lnTo>
                  <a:pt x="344398" y="44313"/>
                </a:lnTo>
                <a:lnTo>
                  <a:pt x="304750" y="62940"/>
                </a:lnTo>
                <a:lnTo>
                  <a:pt x="266858" y="84484"/>
                </a:lnTo>
                <a:lnTo>
                  <a:pt x="230865" y="108798"/>
                </a:lnTo>
                <a:lnTo>
                  <a:pt x="196918" y="135738"/>
                </a:lnTo>
                <a:lnTo>
                  <a:pt x="165161" y="165159"/>
                </a:lnTo>
                <a:lnTo>
                  <a:pt x="135740" y="196916"/>
                </a:lnTo>
                <a:lnTo>
                  <a:pt x="108800" y="230863"/>
                </a:lnTo>
                <a:lnTo>
                  <a:pt x="84485" y="266855"/>
                </a:lnTo>
                <a:lnTo>
                  <a:pt x="62941" y="304748"/>
                </a:lnTo>
                <a:lnTo>
                  <a:pt x="44314" y="344395"/>
                </a:lnTo>
                <a:lnTo>
                  <a:pt x="28748" y="385653"/>
                </a:lnTo>
                <a:lnTo>
                  <a:pt x="16388" y="428375"/>
                </a:lnTo>
                <a:lnTo>
                  <a:pt x="7380" y="472417"/>
                </a:lnTo>
                <a:lnTo>
                  <a:pt x="1869" y="517634"/>
                </a:lnTo>
                <a:lnTo>
                  <a:pt x="0" y="563879"/>
                </a:lnTo>
                <a:lnTo>
                  <a:pt x="1869" y="610125"/>
                </a:lnTo>
                <a:lnTo>
                  <a:pt x="7380" y="655342"/>
                </a:lnTo>
                <a:lnTo>
                  <a:pt x="16388" y="699384"/>
                </a:lnTo>
                <a:lnTo>
                  <a:pt x="28748" y="742106"/>
                </a:lnTo>
                <a:lnTo>
                  <a:pt x="44314" y="783364"/>
                </a:lnTo>
                <a:lnTo>
                  <a:pt x="62941" y="823011"/>
                </a:lnTo>
                <a:lnTo>
                  <a:pt x="84485" y="860904"/>
                </a:lnTo>
                <a:lnTo>
                  <a:pt x="108800" y="896896"/>
                </a:lnTo>
                <a:lnTo>
                  <a:pt x="135740" y="930843"/>
                </a:lnTo>
                <a:lnTo>
                  <a:pt x="165161" y="962600"/>
                </a:lnTo>
                <a:lnTo>
                  <a:pt x="196918" y="992021"/>
                </a:lnTo>
                <a:lnTo>
                  <a:pt x="230865" y="1018961"/>
                </a:lnTo>
                <a:lnTo>
                  <a:pt x="266858" y="1043275"/>
                </a:lnTo>
                <a:lnTo>
                  <a:pt x="304750" y="1064819"/>
                </a:lnTo>
                <a:lnTo>
                  <a:pt x="344398" y="1083446"/>
                </a:lnTo>
                <a:lnTo>
                  <a:pt x="385655" y="1099012"/>
                </a:lnTo>
                <a:lnTo>
                  <a:pt x="428377" y="1111371"/>
                </a:lnTo>
                <a:lnTo>
                  <a:pt x="472419" y="1120379"/>
                </a:lnTo>
                <a:lnTo>
                  <a:pt x="517634" y="1125890"/>
                </a:lnTo>
                <a:lnTo>
                  <a:pt x="563879" y="1127759"/>
                </a:lnTo>
                <a:lnTo>
                  <a:pt x="610124" y="1125890"/>
                </a:lnTo>
                <a:lnTo>
                  <a:pt x="655340" y="1120379"/>
                </a:lnTo>
                <a:lnTo>
                  <a:pt x="699382" y="1111371"/>
                </a:lnTo>
                <a:lnTo>
                  <a:pt x="742104" y="1099012"/>
                </a:lnTo>
                <a:lnTo>
                  <a:pt x="783361" y="1083446"/>
                </a:lnTo>
                <a:lnTo>
                  <a:pt x="823009" y="1064819"/>
                </a:lnTo>
                <a:lnTo>
                  <a:pt x="860901" y="1043275"/>
                </a:lnTo>
                <a:lnTo>
                  <a:pt x="896894" y="1018961"/>
                </a:lnTo>
                <a:lnTo>
                  <a:pt x="930841" y="992021"/>
                </a:lnTo>
                <a:lnTo>
                  <a:pt x="962598" y="962600"/>
                </a:lnTo>
                <a:lnTo>
                  <a:pt x="992019" y="930843"/>
                </a:lnTo>
                <a:lnTo>
                  <a:pt x="1018959" y="896896"/>
                </a:lnTo>
                <a:lnTo>
                  <a:pt x="1043274" y="860904"/>
                </a:lnTo>
                <a:lnTo>
                  <a:pt x="1064818" y="823011"/>
                </a:lnTo>
                <a:lnTo>
                  <a:pt x="1083445" y="783364"/>
                </a:lnTo>
                <a:lnTo>
                  <a:pt x="1099011" y="742106"/>
                </a:lnTo>
                <a:lnTo>
                  <a:pt x="1111371" y="699384"/>
                </a:lnTo>
                <a:lnTo>
                  <a:pt x="1120379" y="655342"/>
                </a:lnTo>
                <a:lnTo>
                  <a:pt x="1125890" y="610125"/>
                </a:lnTo>
                <a:lnTo>
                  <a:pt x="1127759" y="563879"/>
                </a:lnTo>
                <a:lnTo>
                  <a:pt x="1125890" y="517634"/>
                </a:lnTo>
                <a:lnTo>
                  <a:pt x="1120379" y="472417"/>
                </a:lnTo>
                <a:lnTo>
                  <a:pt x="1111371" y="428375"/>
                </a:lnTo>
                <a:lnTo>
                  <a:pt x="1099011" y="385653"/>
                </a:lnTo>
                <a:lnTo>
                  <a:pt x="1083445" y="344395"/>
                </a:lnTo>
                <a:lnTo>
                  <a:pt x="1064818" y="304748"/>
                </a:lnTo>
                <a:lnTo>
                  <a:pt x="1043274" y="266855"/>
                </a:lnTo>
                <a:lnTo>
                  <a:pt x="1018959" y="230863"/>
                </a:lnTo>
                <a:lnTo>
                  <a:pt x="992019" y="196916"/>
                </a:lnTo>
                <a:lnTo>
                  <a:pt x="962598" y="165159"/>
                </a:lnTo>
                <a:lnTo>
                  <a:pt x="930841" y="135738"/>
                </a:lnTo>
                <a:lnTo>
                  <a:pt x="896894" y="108798"/>
                </a:lnTo>
                <a:lnTo>
                  <a:pt x="860901" y="84484"/>
                </a:lnTo>
                <a:lnTo>
                  <a:pt x="823009" y="62940"/>
                </a:lnTo>
                <a:lnTo>
                  <a:pt x="783361" y="44313"/>
                </a:lnTo>
                <a:lnTo>
                  <a:pt x="742104" y="28747"/>
                </a:lnTo>
                <a:lnTo>
                  <a:pt x="699382" y="16388"/>
                </a:lnTo>
                <a:lnTo>
                  <a:pt x="655340" y="7380"/>
                </a:lnTo>
                <a:lnTo>
                  <a:pt x="610124" y="1869"/>
                </a:lnTo>
                <a:lnTo>
                  <a:pt x="563879" y="0"/>
                </a:lnTo>
                <a:close/>
              </a:path>
            </a:pathLst>
          </a:custGeom>
          <a:solidFill>
            <a:srgbClr val="091B28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39" name="object 39"/>
          <p:cNvSpPr>
            <a:spLocks/>
          </p:cNvSpPr>
          <p:nvPr/>
        </p:nvSpPr>
        <p:spPr bwMode="auto">
          <a:xfrm>
            <a:off x="1465660" y="2578101"/>
            <a:ext cx="927497" cy="1235075"/>
          </a:xfrm>
          <a:custGeom>
            <a:avLst/>
            <a:gdLst/>
            <a:ahLst/>
            <a:cxnLst>
              <a:cxn ang="0">
                <a:pos x="517755" y="8078"/>
              </a:cxn>
              <a:cxn ang="0">
                <a:pos x="377459" y="48507"/>
              </a:cxn>
              <a:cxn ang="0">
                <a:pos x="253034" y="119094"/>
              </a:cxn>
              <a:cxn ang="0">
                <a:pos x="148778" y="215549"/>
              </a:cxn>
              <a:cxn ang="0">
                <a:pos x="68988" y="333582"/>
              </a:cxn>
              <a:cxn ang="0">
                <a:pos x="17963" y="468902"/>
              </a:cxn>
              <a:cxn ang="0">
                <a:pos x="0" y="617219"/>
              </a:cxn>
              <a:cxn ang="0">
                <a:pos x="17963" y="765537"/>
              </a:cxn>
              <a:cxn ang="0">
                <a:pos x="68988" y="900857"/>
              </a:cxn>
              <a:cxn ang="0">
                <a:pos x="148778" y="1018890"/>
              </a:cxn>
              <a:cxn ang="0">
                <a:pos x="253034" y="1115345"/>
              </a:cxn>
              <a:cxn ang="0">
                <a:pos x="377459" y="1185932"/>
              </a:cxn>
              <a:cxn ang="0">
                <a:pos x="517755" y="1226360"/>
              </a:cxn>
              <a:cxn ang="0">
                <a:pos x="668658" y="1232393"/>
              </a:cxn>
              <a:cxn ang="0">
                <a:pos x="813290" y="1202971"/>
              </a:cxn>
              <a:cxn ang="0">
                <a:pos x="943483" y="1141960"/>
              </a:cxn>
              <a:cxn ang="0">
                <a:pos x="575039" y="1138340"/>
              </a:cxn>
              <a:cxn ang="0">
                <a:pos x="452493" y="1113421"/>
              </a:cxn>
              <a:cxn ang="0">
                <a:pos x="342200" y="1061746"/>
              </a:cxn>
              <a:cxn ang="0">
                <a:pos x="247792" y="986946"/>
              </a:cxn>
              <a:cxn ang="0">
                <a:pos x="172904" y="892652"/>
              </a:cxn>
              <a:cxn ang="0">
                <a:pos x="121170" y="782495"/>
              </a:cxn>
              <a:cxn ang="0">
                <a:pos x="96222" y="660106"/>
              </a:cxn>
              <a:cxn ang="0">
                <a:pos x="101337" y="532402"/>
              </a:cxn>
              <a:cxn ang="0">
                <a:pos x="135618" y="413687"/>
              </a:cxn>
              <a:cxn ang="0">
                <a:pos x="195474" y="308414"/>
              </a:cxn>
              <a:cxn ang="0">
                <a:pos x="277272" y="220215"/>
              </a:cxn>
              <a:cxn ang="0">
                <a:pos x="377379" y="152719"/>
              </a:cxn>
              <a:cxn ang="0">
                <a:pos x="492160" y="109559"/>
              </a:cxn>
              <a:cxn ang="0">
                <a:pos x="617981" y="94366"/>
              </a:cxn>
              <a:cxn ang="0">
                <a:pos x="901955" y="68897"/>
              </a:cxn>
              <a:cxn ang="0">
                <a:pos x="766471" y="17939"/>
              </a:cxn>
              <a:cxn ang="0">
                <a:pos x="617981" y="0"/>
              </a:cxn>
              <a:cxn ang="0">
                <a:pos x="660924" y="96099"/>
              </a:cxn>
              <a:cxn ang="0">
                <a:pos x="783470" y="121018"/>
              </a:cxn>
              <a:cxn ang="0">
                <a:pos x="893763" y="172693"/>
              </a:cxn>
              <a:cxn ang="0">
                <a:pos x="988171" y="247493"/>
              </a:cxn>
              <a:cxn ang="0">
                <a:pos x="1063059" y="341787"/>
              </a:cxn>
              <a:cxn ang="0">
                <a:pos x="1114793" y="451944"/>
              </a:cxn>
              <a:cxn ang="0">
                <a:pos x="1139741" y="574333"/>
              </a:cxn>
              <a:cxn ang="0">
                <a:pos x="1134625" y="702037"/>
              </a:cxn>
              <a:cxn ang="0">
                <a:pos x="1100345" y="820752"/>
              </a:cxn>
              <a:cxn ang="0">
                <a:pos x="1040489" y="926025"/>
              </a:cxn>
              <a:cxn ang="0">
                <a:pos x="958691" y="1014224"/>
              </a:cxn>
              <a:cxn ang="0">
                <a:pos x="858584" y="1081720"/>
              </a:cxn>
              <a:cxn ang="0">
                <a:pos x="743803" y="1124880"/>
              </a:cxn>
              <a:cxn ang="0">
                <a:pos x="617981" y="1140073"/>
              </a:cxn>
              <a:cxn ang="0">
                <a:pos x="1020134" y="1085856"/>
              </a:cxn>
              <a:cxn ang="0">
                <a:pos x="1116712" y="981732"/>
              </a:cxn>
              <a:cxn ang="0">
                <a:pos x="1187391" y="857460"/>
              </a:cxn>
              <a:cxn ang="0">
                <a:pos x="1227874" y="717330"/>
              </a:cxn>
              <a:cxn ang="0">
                <a:pos x="1233914" y="566601"/>
              </a:cxn>
              <a:cxn ang="0">
                <a:pos x="1204453" y="422139"/>
              </a:cxn>
              <a:cxn ang="0">
                <a:pos x="1143362" y="292105"/>
              </a:cxn>
              <a:cxn ang="0">
                <a:pos x="1054939" y="180788"/>
              </a:cxn>
              <a:cxn ang="0">
                <a:pos x="946279" y="94366"/>
              </a:cxn>
            </a:cxnLst>
            <a:rect l="0" t="0" r="r" b="b"/>
            <a:pathLst>
              <a:path w="1236345" h="1234439">
                <a:moveTo>
                  <a:pt x="617981" y="0"/>
                </a:moveTo>
                <a:lnTo>
                  <a:pt x="567305" y="2046"/>
                </a:lnTo>
                <a:lnTo>
                  <a:pt x="517755" y="8078"/>
                </a:lnTo>
                <a:lnTo>
                  <a:pt x="469492" y="17939"/>
                </a:lnTo>
                <a:lnTo>
                  <a:pt x="422673" y="31468"/>
                </a:lnTo>
                <a:lnTo>
                  <a:pt x="377459" y="48507"/>
                </a:lnTo>
                <a:lnTo>
                  <a:pt x="334008" y="68897"/>
                </a:lnTo>
                <a:lnTo>
                  <a:pt x="292480" y="92479"/>
                </a:lnTo>
                <a:lnTo>
                  <a:pt x="253034" y="119094"/>
                </a:lnTo>
                <a:lnTo>
                  <a:pt x="215829" y="148583"/>
                </a:lnTo>
                <a:lnTo>
                  <a:pt x="181024" y="180788"/>
                </a:lnTo>
                <a:lnTo>
                  <a:pt x="148778" y="215549"/>
                </a:lnTo>
                <a:lnTo>
                  <a:pt x="119251" y="252707"/>
                </a:lnTo>
                <a:lnTo>
                  <a:pt x="92601" y="292105"/>
                </a:lnTo>
                <a:lnTo>
                  <a:pt x="68988" y="333582"/>
                </a:lnTo>
                <a:lnTo>
                  <a:pt x="48572" y="376979"/>
                </a:lnTo>
                <a:lnTo>
                  <a:pt x="31510" y="422139"/>
                </a:lnTo>
                <a:lnTo>
                  <a:pt x="17963" y="468902"/>
                </a:lnTo>
                <a:lnTo>
                  <a:pt x="8089" y="517109"/>
                </a:lnTo>
                <a:lnTo>
                  <a:pt x="2048" y="566601"/>
                </a:lnTo>
                <a:lnTo>
                  <a:pt x="0" y="617219"/>
                </a:lnTo>
                <a:lnTo>
                  <a:pt x="2048" y="667838"/>
                </a:lnTo>
                <a:lnTo>
                  <a:pt x="8089" y="717330"/>
                </a:lnTo>
                <a:lnTo>
                  <a:pt x="17963" y="765537"/>
                </a:lnTo>
                <a:lnTo>
                  <a:pt x="31510" y="812300"/>
                </a:lnTo>
                <a:lnTo>
                  <a:pt x="48572" y="857460"/>
                </a:lnTo>
                <a:lnTo>
                  <a:pt x="68988" y="900857"/>
                </a:lnTo>
                <a:lnTo>
                  <a:pt x="92601" y="942334"/>
                </a:lnTo>
                <a:lnTo>
                  <a:pt x="119251" y="981732"/>
                </a:lnTo>
                <a:lnTo>
                  <a:pt x="148778" y="1018890"/>
                </a:lnTo>
                <a:lnTo>
                  <a:pt x="181024" y="1053651"/>
                </a:lnTo>
                <a:lnTo>
                  <a:pt x="215829" y="1085856"/>
                </a:lnTo>
                <a:lnTo>
                  <a:pt x="253034" y="1115345"/>
                </a:lnTo>
                <a:lnTo>
                  <a:pt x="292480" y="1141960"/>
                </a:lnTo>
                <a:lnTo>
                  <a:pt x="334008" y="1165542"/>
                </a:lnTo>
                <a:lnTo>
                  <a:pt x="377459" y="1185932"/>
                </a:lnTo>
                <a:lnTo>
                  <a:pt x="422673" y="1202971"/>
                </a:lnTo>
                <a:lnTo>
                  <a:pt x="469492" y="1216500"/>
                </a:lnTo>
                <a:lnTo>
                  <a:pt x="517755" y="1226360"/>
                </a:lnTo>
                <a:lnTo>
                  <a:pt x="567305" y="1232393"/>
                </a:lnTo>
                <a:lnTo>
                  <a:pt x="617981" y="1234439"/>
                </a:lnTo>
                <a:lnTo>
                  <a:pt x="668658" y="1232393"/>
                </a:lnTo>
                <a:lnTo>
                  <a:pt x="718207" y="1226360"/>
                </a:lnTo>
                <a:lnTo>
                  <a:pt x="766471" y="1216500"/>
                </a:lnTo>
                <a:lnTo>
                  <a:pt x="813290" y="1202971"/>
                </a:lnTo>
                <a:lnTo>
                  <a:pt x="858504" y="1185932"/>
                </a:lnTo>
                <a:lnTo>
                  <a:pt x="901955" y="1165542"/>
                </a:lnTo>
                <a:lnTo>
                  <a:pt x="943483" y="1141960"/>
                </a:lnTo>
                <a:lnTo>
                  <a:pt x="946279" y="1140073"/>
                </a:lnTo>
                <a:lnTo>
                  <a:pt x="617981" y="1140073"/>
                </a:lnTo>
                <a:lnTo>
                  <a:pt x="575039" y="1138340"/>
                </a:lnTo>
                <a:lnTo>
                  <a:pt x="533053" y="1133231"/>
                </a:lnTo>
                <a:lnTo>
                  <a:pt x="492160" y="1124880"/>
                </a:lnTo>
                <a:lnTo>
                  <a:pt x="452493" y="1113421"/>
                </a:lnTo>
                <a:lnTo>
                  <a:pt x="414188" y="1098990"/>
                </a:lnTo>
                <a:lnTo>
                  <a:pt x="377379" y="1081720"/>
                </a:lnTo>
                <a:lnTo>
                  <a:pt x="342200" y="1061746"/>
                </a:lnTo>
                <a:lnTo>
                  <a:pt x="308786" y="1039203"/>
                </a:lnTo>
                <a:lnTo>
                  <a:pt x="277272" y="1014224"/>
                </a:lnTo>
                <a:lnTo>
                  <a:pt x="247792" y="986946"/>
                </a:lnTo>
                <a:lnTo>
                  <a:pt x="220481" y="957501"/>
                </a:lnTo>
                <a:lnTo>
                  <a:pt x="195474" y="926025"/>
                </a:lnTo>
                <a:lnTo>
                  <a:pt x="172904" y="892652"/>
                </a:lnTo>
                <a:lnTo>
                  <a:pt x="152907" y="857516"/>
                </a:lnTo>
                <a:lnTo>
                  <a:pt x="135618" y="820752"/>
                </a:lnTo>
                <a:lnTo>
                  <a:pt x="121170" y="782495"/>
                </a:lnTo>
                <a:lnTo>
                  <a:pt x="109698" y="742878"/>
                </a:lnTo>
                <a:lnTo>
                  <a:pt x="101337" y="702037"/>
                </a:lnTo>
                <a:lnTo>
                  <a:pt x="96222" y="660106"/>
                </a:lnTo>
                <a:lnTo>
                  <a:pt x="94487" y="617219"/>
                </a:lnTo>
                <a:lnTo>
                  <a:pt x="96222" y="574333"/>
                </a:lnTo>
                <a:lnTo>
                  <a:pt x="101337" y="532402"/>
                </a:lnTo>
                <a:lnTo>
                  <a:pt x="109698" y="491561"/>
                </a:lnTo>
                <a:lnTo>
                  <a:pt x="121170" y="451944"/>
                </a:lnTo>
                <a:lnTo>
                  <a:pt x="135618" y="413687"/>
                </a:lnTo>
                <a:lnTo>
                  <a:pt x="152907" y="376923"/>
                </a:lnTo>
                <a:lnTo>
                  <a:pt x="172904" y="341787"/>
                </a:lnTo>
                <a:lnTo>
                  <a:pt x="195474" y="308414"/>
                </a:lnTo>
                <a:lnTo>
                  <a:pt x="220481" y="276938"/>
                </a:lnTo>
                <a:lnTo>
                  <a:pt x="247792" y="247493"/>
                </a:lnTo>
                <a:lnTo>
                  <a:pt x="277272" y="220215"/>
                </a:lnTo>
                <a:lnTo>
                  <a:pt x="308786" y="195236"/>
                </a:lnTo>
                <a:lnTo>
                  <a:pt x="342200" y="172693"/>
                </a:lnTo>
                <a:lnTo>
                  <a:pt x="377379" y="152719"/>
                </a:lnTo>
                <a:lnTo>
                  <a:pt x="414188" y="135449"/>
                </a:lnTo>
                <a:lnTo>
                  <a:pt x="452493" y="121018"/>
                </a:lnTo>
                <a:lnTo>
                  <a:pt x="492160" y="109559"/>
                </a:lnTo>
                <a:lnTo>
                  <a:pt x="533053" y="101208"/>
                </a:lnTo>
                <a:lnTo>
                  <a:pt x="575039" y="96099"/>
                </a:lnTo>
                <a:lnTo>
                  <a:pt x="617981" y="94366"/>
                </a:lnTo>
                <a:lnTo>
                  <a:pt x="946279" y="94366"/>
                </a:lnTo>
                <a:lnTo>
                  <a:pt x="943483" y="92479"/>
                </a:lnTo>
                <a:lnTo>
                  <a:pt x="901955" y="68897"/>
                </a:lnTo>
                <a:lnTo>
                  <a:pt x="858504" y="48507"/>
                </a:lnTo>
                <a:lnTo>
                  <a:pt x="813290" y="31468"/>
                </a:lnTo>
                <a:lnTo>
                  <a:pt x="766471" y="17939"/>
                </a:lnTo>
                <a:lnTo>
                  <a:pt x="718207" y="8078"/>
                </a:lnTo>
                <a:lnTo>
                  <a:pt x="668658" y="2046"/>
                </a:lnTo>
                <a:lnTo>
                  <a:pt x="617981" y="0"/>
                </a:lnTo>
                <a:close/>
              </a:path>
              <a:path w="1236345" h="1234439">
                <a:moveTo>
                  <a:pt x="946279" y="94366"/>
                </a:moveTo>
                <a:lnTo>
                  <a:pt x="617981" y="94366"/>
                </a:lnTo>
                <a:lnTo>
                  <a:pt x="660924" y="96099"/>
                </a:lnTo>
                <a:lnTo>
                  <a:pt x="702910" y="101208"/>
                </a:lnTo>
                <a:lnTo>
                  <a:pt x="743803" y="109559"/>
                </a:lnTo>
                <a:lnTo>
                  <a:pt x="783470" y="121018"/>
                </a:lnTo>
                <a:lnTo>
                  <a:pt x="821775" y="135449"/>
                </a:lnTo>
                <a:lnTo>
                  <a:pt x="858584" y="152719"/>
                </a:lnTo>
                <a:lnTo>
                  <a:pt x="893763" y="172693"/>
                </a:lnTo>
                <a:lnTo>
                  <a:pt x="927177" y="195236"/>
                </a:lnTo>
                <a:lnTo>
                  <a:pt x="958691" y="220215"/>
                </a:lnTo>
                <a:lnTo>
                  <a:pt x="988171" y="247493"/>
                </a:lnTo>
                <a:lnTo>
                  <a:pt x="1015482" y="276938"/>
                </a:lnTo>
                <a:lnTo>
                  <a:pt x="1040489" y="308414"/>
                </a:lnTo>
                <a:lnTo>
                  <a:pt x="1063059" y="341787"/>
                </a:lnTo>
                <a:lnTo>
                  <a:pt x="1083056" y="376923"/>
                </a:lnTo>
                <a:lnTo>
                  <a:pt x="1100345" y="413687"/>
                </a:lnTo>
                <a:lnTo>
                  <a:pt x="1114793" y="451944"/>
                </a:lnTo>
                <a:lnTo>
                  <a:pt x="1126265" y="491561"/>
                </a:lnTo>
                <a:lnTo>
                  <a:pt x="1134625" y="532402"/>
                </a:lnTo>
                <a:lnTo>
                  <a:pt x="1139741" y="574333"/>
                </a:lnTo>
                <a:lnTo>
                  <a:pt x="1141475" y="617219"/>
                </a:lnTo>
                <a:lnTo>
                  <a:pt x="1139741" y="660106"/>
                </a:lnTo>
                <a:lnTo>
                  <a:pt x="1134625" y="702037"/>
                </a:lnTo>
                <a:lnTo>
                  <a:pt x="1126265" y="742878"/>
                </a:lnTo>
                <a:lnTo>
                  <a:pt x="1114793" y="782495"/>
                </a:lnTo>
                <a:lnTo>
                  <a:pt x="1100345" y="820752"/>
                </a:lnTo>
                <a:lnTo>
                  <a:pt x="1083056" y="857516"/>
                </a:lnTo>
                <a:lnTo>
                  <a:pt x="1063059" y="892652"/>
                </a:lnTo>
                <a:lnTo>
                  <a:pt x="1040489" y="926025"/>
                </a:lnTo>
                <a:lnTo>
                  <a:pt x="1015482" y="957501"/>
                </a:lnTo>
                <a:lnTo>
                  <a:pt x="988171" y="986946"/>
                </a:lnTo>
                <a:lnTo>
                  <a:pt x="958691" y="1014224"/>
                </a:lnTo>
                <a:lnTo>
                  <a:pt x="927177" y="1039203"/>
                </a:lnTo>
                <a:lnTo>
                  <a:pt x="893763" y="1061746"/>
                </a:lnTo>
                <a:lnTo>
                  <a:pt x="858584" y="1081720"/>
                </a:lnTo>
                <a:lnTo>
                  <a:pt x="821775" y="1098990"/>
                </a:lnTo>
                <a:lnTo>
                  <a:pt x="783470" y="1113421"/>
                </a:lnTo>
                <a:lnTo>
                  <a:pt x="743803" y="1124880"/>
                </a:lnTo>
                <a:lnTo>
                  <a:pt x="702910" y="1133231"/>
                </a:lnTo>
                <a:lnTo>
                  <a:pt x="660924" y="1138340"/>
                </a:lnTo>
                <a:lnTo>
                  <a:pt x="617981" y="1140073"/>
                </a:lnTo>
                <a:lnTo>
                  <a:pt x="946279" y="1140073"/>
                </a:lnTo>
                <a:lnTo>
                  <a:pt x="982929" y="1115345"/>
                </a:lnTo>
                <a:lnTo>
                  <a:pt x="1020134" y="1085856"/>
                </a:lnTo>
                <a:lnTo>
                  <a:pt x="1054939" y="1053651"/>
                </a:lnTo>
                <a:lnTo>
                  <a:pt x="1087185" y="1018890"/>
                </a:lnTo>
                <a:lnTo>
                  <a:pt x="1116712" y="981732"/>
                </a:lnTo>
                <a:lnTo>
                  <a:pt x="1143362" y="942334"/>
                </a:lnTo>
                <a:lnTo>
                  <a:pt x="1166975" y="900857"/>
                </a:lnTo>
                <a:lnTo>
                  <a:pt x="1187391" y="857460"/>
                </a:lnTo>
                <a:lnTo>
                  <a:pt x="1204453" y="812300"/>
                </a:lnTo>
                <a:lnTo>
                  <a:pt x="1218000" y="765537"/>
                </a:lnTo>
                <a:lnTo>
                  <a:pt x="1227874" y="717330"/>
                </a:lnTo>
                <a:lnTo>
                  <a:pt x="1233914" y="667838"/>
                </a:lnTo>
                <a:lnTo>
                  <a:pt x="1235963" y="617219"/>
                </a:lnTo>
                <a:lnTo>
                  <a:pt x="1233914" y="566601"/>
                </a:lnTo>
                <a:lnTo>
                  <a:pt x="1227874" y="517109"/>
                </a:lnTo>
                <a:lnTo>
                  <a:pt x="1218000" y="468902"/>
                </a:lnTo>
                <a:lnTo>
                  <a:pt x="1204453" y="422139"/>
                </a:lnTo>
                <a:lnTo>
                  <a:pt x="1187391" y="376979"/>
                </a:lnTo>
                <a:lnTo>
                  <a:pt x="1166975" y="333582"/>
                </a:lnTo>
                <a:lnTo>
                  <a:pt x="1143362" y="292105"/>
                </a:lnTo>
                <a:lnTo>
                  <a:pt x="1116712" y="252707"/>
                </a:lnTo>
                <a:lnTo>
                  <a:pt x="1087185" y="215549"/>
                </a:lnTo>
                <a:lnTo>
                  <a:pt x="1054939" y="180788"/>
                </a:lnTo>
                <a:lnTo>
                  <a:pt x="1020134" y="148583"/>
                </a:lnTo>
                <a:lnTo>
                  <a:pt x="982929" y="119094"/>
                </a:lnTo>
                <a:lnTo>
                  <a:pt x="946279" y="94366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40" name="object 40"/>
          <p:cNvSpPr>
            <a:spLocks/>
          </p:cNvSpPr>
          <p:nvPr/>
        </p:nvSpPr>
        <p:spPr bwMode="auto">
          <a:xfrm>
            <a:off x="1675210" y="2998789"/>
            <a:ext cx="507206" cy="384175"/>
          </a:xfrm>
          <a:custGeom>
            <a:avLst/>
            <a:gdLst/>
            <a:ahLst/>
            <a:cxnLst>
              <a:cxn ang="0">
                <a:pos x="893" y="311261"/>
              </a:cxn>
              <a:cxn ang="0">
                <a:pos x="60824" y="369574"/>
              </a:cxn>
              <a:cxn ang="0">
                <a:pos x="150077" y="383311"/>
              </a:cxn>
              <a:cxn ang="0">
                <a:pos x="255971" y="324455"/>
              </a:cxn>
              <a:cxn ang="0">
                <a:pos x="120544" y="322112"/>
              </a:cxn>
              <a:cxn ang="0">
                <a:pos x="53221" y="280294"/>
              </a:cxn>
              <a:cxn ang="0">
                <a:pos x="41528" y="276362"/>
              </a:cxn>
              <a:cxn ang="0">
                <a:pos x="156603" y="193701"/>
              </a:cxn>
              <a:cxn ang="0">
                <a:pos x="207560" y="262723"/>
              </a:cxn>
              <a:cxn ang="0">
                <a:pos x="133164" y="322960"/>
              </a:cxn>
              <a:cxn ang="0">
                <a:pos x="277900" y="249214"/>
              </a:cxn>
              <a:cxn ang="0">
                <a:pos x="270836" y="210987"/>
              </a:cxn>
              <a:cxn ang="0">
                <a:pos x="246388" y="7376"/>
              </a:cxn>
              <a:cxn ang="0">
                <a:pos x="16763" y="196199"/>
              </a:cxn>
              <a:cxn ang="0">
                <a:pos x="70366" y="216926"/>
              </a:cxn>
              <a:cxn ang="0">
                <a:pos x="77093" y="214883"/>
              </a:cxn>
              <a:cxn ang="0">
                <a:pos x="106180" y="197279"/>
              </a:cxn>
              <a:cxn ang="0">
                <a:pos x="144682" y="191789"/>
              </a:cxn>
              <a:cxn ang="0">
                <a:pos x="252616" y="178668"/>
              </a:cxn>
              <a:cxn ang="0">
                <a:pos x="227606" y="156209"/>
              </a:cxn>
              <a:cxn ang="0">
                <a:pos x="246388" y="70622"/>
              </a:cxn>
              <a:cxn ang="0">
                <a:pos x="256793" y="65013"/>
              </a:cxn>
              <a:cxn ang="0">
                <a:pos x="256793" y="12953"/>
              </a:cxn>
              <a:cxn ang="0">
                <a:pos x="249686" y="7498"/>
              </a:cxn>
              <a:cxn ang="0">
                <a:pos x="99580" y="144192"/>
              </a:cxn>
              <a:cxn ang="0">
                <a:pos x="189165" y="138710"/>
              </a:cxn>
              <a:cxn ang="0">
                <a:pos x="446041" y="5847"/>
              </a:cxn>
              <a:cxn ang="0">
                <a:pos x="338029" y="74333"/>
              </a:cxn>
              <a:cxn ang="0">
                <a:pos x="298128" y="195287"/>
              </a:cxn>
              <a:cxn ang="0">
                <a:pos x="324688" y="293309"/>
              </a:cxn>
              <a:cxn ang="0">
                <a:pos x="421516" y="373409"/>
              </a:cxn>
              <a:cxn ang="0">
                <a:pos x="498343" y="383552"/>
              </a:cxn>
              <a:cxn ang="0">
                <a:pos x="608456" y="327141"/>
              </a:cxn>
              <a:cxn ang="0">
                <a:pos x="483443" y="319137"/>
              </a:cxn>
              <a:cxn ang="0">
                <a:pos x="396278" y="271466"/>
              </a:cxn>
              <a:cxn ang="0">
                <a:pos x="373990" y="169326"/>
              </a:cxn>
              <a:cxn ang="0">
                <a:pos x="447189" y="75051"/>
              </a:cxn>
              <a:cxn ang="0">
                <a:pos x="646040" y="65716"/>
              </a:cxn>
              <a:cxn ang="0">
                <a:pos x="582173" y="18330"/>
              </a:cxn>
              <a:cxn ang="0">
                <a:pos x="494038" y="0"/>
              </a:cxn>
              <a:cxn ang="0">
                <a:pos x="608456" y="368289"/>
              </a:cxn>
              <a:cxn ang="0">
                <a:pos x="614053" y="375422"/>
              </a:cxn>
              <a:cxn ang="0">
                <a:pos x="661547" y="376671"/>
              </a:cxn>
              <a:cxn ang="0">
                <a:pos x="669679" y="373258"/>
              </a:cxn>
              <a:cxn ang="0">
                <a:pos x="673108" y="327141"/>
              </a:cxn>
              <a:cxn ang="0">
                <a:pos x="499753" y="192145"/>
              </a:cxn>
              <a:cxn ang="0">
                <a:pos x="492632" y="197236"/>
              </a:cxn>
              <a:cxn ang="0">
                <a:pos x="492632" y="243443"/>
              </a:cxn>
              <a:cxn ang="0">
                <a:pos x="499753" y="248930"/>
              </a:cxn>
              <a:cxn ang="0">
                <a:pos x="569918" y="293768"/>
              </a:cxn>
              <a:cxn ang="0">
                <a:pos x="673108" y="319137"/>
              </a:cxn>
              <a:cxn ang="0">
                <a:pos x="669679" y="195193"/>
              </a:cxn>
              <a:cxn ang="0">
                <a:pos x="661547" y="192023"/>
              </a:cxn>
              <a:cxn ang="0">
                <a:pos x="516405" y="67117"/>
              </a:cxn>
              <a:cxn ang="0">
                <a:pos x="598746" y="120462"/>
              </a:cxn>
              <a:cxn ang="0">
                <a:pos x="608719" y="137525"/>
              </a:cxn>
              <a:cxn ang="0">
                <a:pos x="668917" y="126095"/>
              </a:cxn>
              <a:cxn ang="0">
                <a:pos x="671424" y="106409"/>
              </a:cxn>
              <a:cxn ang="0">
                <a:pos x="652050" y="73129"/>
              </a:cxn>
            </a:cxnLst>
            <a:rect l="0" t="0" r="r" b="b"/>
            <a:pathLst>
              <a:path w="676275" h="384175">
                <a:moveTo>
                  <a:pt x="41528" y="276362"/>
                </a:moveTo>
                <a:lnTo>
                  <a:pt x="3809" y="304556"/>
                </a:lnTo>
                <a:lnTo>
                  <a:pt x="893" y="311261"/>
                </a:lnTo>
                <a:lnTo>
                  <a:pt x="0" y="314827"/>
                </a:lnTo>
                <a:lnTo>
                  <a:pt x="25719" y="347437"/>
                </a:lnTo>
                <a:lnTo>
                  <a:pt x="60824" y="369574"/>
                </a:lnTo>
                <a:lnTo>
                  <a:pt x="108448" y="382284"/>
                </a:lnTo>
                <a:lnTo>
                  <a:pt x="136324" y="384020"/>
                </a:lnTo>
                <a:lnTo>
                  <a:pt x="150077" y="383311"/>
                </a:lnTo>
                <a:lnTo>
                  <a:pt x="187865" y="375684"/>
                </a:lnTo>
                <a:lnTo>
                  <a:pt x="230097" y="352742"/>
                </a:lnTo>
                <a:lnTo>
                  <a:pt x="255971" y="324455"/>
                </a:lnTo>
                <a:lnTo>
                  <a:pt x="256932" y="322960"/>
                </a:lnTo>
                <a:lnTo>
                  <a:pt x="133164" y="322960"/>
                </a:lnTo>
                <a:lnTo>
                  <a:pt x="120544" y="322112"/>
                </a:lnTo>
                <a:lnTo>
                  <a:pt x="84271" y="309159"/>
                </a:lnTo>
                <a:lnTo>
                  <a:pt x="55757" y="283342"/>
                </a:lnTo>
                <a:lnTo>
                  <a:pt x="53221" y="280294"/>
                </a:lnTo>
                <a:lnTo>
                  <a:pt x="49910" y="278251"/>
                </a:lnTo>
                <a:lnTo>
                  <a:pt x="45719" y="277367"/>
                </a:lnTo>
                <a:lnTo>
                  <a:pt x="41528" y="276362"/>
                </a:lnTo>
                <a:close/>
              </a:path>
              <a:path w="676275" h="384175">
                <a:moveTo>
                  <a:pt x="261629" y="191789"/>
                </a:moveTo>
                <a:lnTo>
                  <a:pt x="144682" y="191789"/>
                </a:lnTo>
                <a:lnTo>
                  <a:pt x="156603" y="193701"/>
                </a:lnTo>
                <a:lnTo>
                  <a:pt x="168191" y="197656"/>
                </a:lnTo>
                <a:lnTo>
                  <a:pt x="198472" y="221796"/>
                </a:lnTo>
                <a:lnTo>
                  <a:pt x="207560" y="262723"/>
                </a:lnTo>
                <a:lnTo>
                  <a:pt x="205082" y="274622"/>
                </a:lnTo>
                <a:lnTo>
                  <a:pt x="182219" y="307507"/>
                </a:lnTo>
                <a:lnTo>
                  <a:pt x="133164" y="322960"/>
                </a:lnTo>
                <a:lnTo>
                  <a:pt x="256932" y="322960"/>
                </a:lnTo>
                <a:lnTo>
                  <a:pt x="275638" y="277028"/>
                </a:lnTo>
                <a:lnTo>
                  <a:pt x="277900" y="249214"/>
                </a:lnTo>
                <a:lnTo>
                  <a:pt x="276768" y="235793"/>
                </a:lnTo>
                <a:lnTo>
                  <a:pt x="274423" y="223065"/>
                </a:lnTo>
                <a:lnTo>
                  <a:pt x="270836" y="210987"/>
                </a:lnTo>
                <a:lnTo>
                  <a:pt x="265980" y="199512"/>
                </a:lnTo>
                <a:lnTo>
                  <a:pt x="261629" y="191789"/>
                </a:lnTo>
                <a:close/>
              </a:path>
              <a:path w="676275" h="384175">
                <a:moveTo>
                  <a:pt x="246388" y="7376"/>
                </a:moveTo>
                <a:lnTo>
                  <a:pt x="41029" y="7376"/>
                </a:lnTo>
                <a:lnTo>
                  <a:pt x="37850" y="7498"/>
                </a:lnTo>
                <a:lnTo>
                  <a:pt x="16763" y="196199"/>
                </a:lnTo>
                <a:lnTo>
                  <a:pt x="16514" y="198881"/>
                </a:lnTo>
                <a:lnTo>
                  <a:pt x="68080" y="216773"/>
                </a:lnTo>
                <a:lnTo>
                  <a:pt x="70366" y="216926"/>
                </a:lnTo>
                <a:lnTo>
                  <a:pt x="72652" y="216529"/>
                </a:lnTo>
                <a:lnTo>
                  <a:pt x="74807" y="216011"/>
                </a:lnTo>
                <a:lnTo>
                  <a:pt x="77093" y="214883"/>
                </a:lnTo>
                <a:lnTo>
                  <a:pt x="83137" y="210182"/>
                </a:lnTo>
                <a:lnTo>
                  <a:pt x="93034" y="203759"/>
                </a:lnTo>
                <a:lnTo>
                  <a:pt x="106180" y="197279"/>
                </a:lnTo>
                <a:lnTo>
                  <a:pt x="116241" y="194163"/>
                </a:lnTo>
                <a:lnTo>
                  <a:pt x="128648" y="192316"/>
                </a:lnTo>
                <a:lnTo>
                  <a:pt x="144682" y="191789"/>
                </a:lnTo>
                <a:lnTo>
                  <a:pt x="261629" y="191789"/>
                </a:lnTo>
                <a:lnTo>
                  <a:pt x="259830" y="188596"/>
                </a:lnTo>
                <a:lnTo>
                  <a:pt x="252616" y="178668"/>
                </a:lnTo>
                <a:lnTo>
                  <a:pt x="244362" y="169604"/>
                </a:lnTo>
                <a:lnTo>
                  <a:pt x="234917" y="161331"/>
                </a:lnTo>
                <a:lnTo>
                  <a:pt x="227606" y="156209"/>
                </a:lnTo>
                <a:lnTo>
                  <a:pt x="77342" y="156209"/>
                </a:lnTo>
                <a:lnTo>
                  <a:pt x="84200" y="70622"/>
                </a:lnTo>
                <a:lnTo>
                  <a:pt x="246388" y="70622"/>
                </a:lnTo>
                <a:lnTo>
                  <a:pt x="249686" y="70469"/>
                </a:lnTo>
                <a:lnTo>
                  <a:pt x="252353" y="69463"/>
                </a:lnTo>
                <a:lnTo>
                  <a:pt x="256793" y="65013"/>
                </a:lnTo>
                <a:lnTo>
                  <a:pt x="257936" y="62240"/>
                </a:lnTo>
                <a:lnTo>
                  <a:pt x="257936" y="15758"/>
                </a:lnTo>
                <a:lnTo>
                  <a:pt x="256793" y="12953"/>
                </a:lnTo>
                <a:lnTo>
                  <a:pt x="254639" y="10789"/>
                </a:lnTo>
                <a:lnTo>
                  <a:pt x="252353" y="8625"/>
                </a:lnTo>
                <a:lnTo>
                  <a:pt x="249686" y="7498"/>
                </a:lnTo>
                <a:lnTo>
                  <a:pt x="246388" y="7376"/>
                </a:lnTo>
                <a:close/>
              </a:path>
              <a:path w="676275" h="384175">
                <a:moveTo>
                  <a:pt x="149332" y="134051"/>
                </a:moveTo>
                <a:lnTo>
                  <a:pt x="99580" y="144192"/>
                </a:lnTo>
                <a:lnTo>
                  <a:pt x="77342" y="156209"/>
                </a:lnTo>
                <a:lnTo>
                  <a:pt x="227606" y="156209"/>
                </a:lnTo>
                <a:lnTo>
                  <a:pt x="189165" y="138710"/>
                </a:lnTo>
                <a:lnTo>
                  <a:pt x="149332" y="134051"/>
                </a:lnTo>
                <a:close/>
              </a:path>
              <a:path w="676275" h="384175">
                <a:moveTo>
                  <a:pt x="494038" y="0"/>
                </a:moveTo>
                <a:lnTo>
                  <a:pt x="446041" y="5847"/>
                </a:lnTo>
                <a:lnTo>
                  <a:pt x="409800" y="18532"/>
                </a:lnTo>
                <a:lnTo>
                  <a:pt x="374005" y="38864"/>
                </a:lnTo>
                <a:lnTo>
                  <a:pt x="338029" y="74333"/>
                </a:lnTo>
                <a:lnTo>
                  <a:pt x="317298" y="107249"/>
                </a:lnTo>
                <a:lnTo>
                  <a:pt x="301873" y="154456"/>
                </a:lnTo>
                <a:lnTo>
                  <a:pt x="298128" y="195287"/>
                </a:lnTo>
                <a:lnTo>
                  <a:pt x="298791" y="208353"/>
                </a:lnTo>
                <a:lnTo>
                  <a:pt x="308835" y="257974"/>
                </a:lnTo>
                <a:lnTo>
                  <a:pt x="324688" y="293309"/>
                </a:lnTo>
                <a:lnTo>
                  <a:pt x="354138" y="330800"/>
                </a:lnTo>
                <a:lnTo>
                  <a:pt x="385757" y="355653"/>
                </a:lnTo>
                <a:lnTo>
                  <a:pt x="421516" y="373409"/>
                </a:lnTo>
                <a:lnTo>
                  <a:pt x="458845" y="382167"/>
                </a:lnTo>
                <a:lnTo>
                  <a:pt x="485729" y="384047"/>
                </a:lnTo>
                <a:lnTo>
                  <a:pt x="498343" y="383552"/>
                </a:lnTo>
                <a:lnTo>
                  <a:pt x="546500" y="373258"/>
                </a:lnTo>
                <a:lnTo>
                  <a:pt x="582444" y="354105"/>
                </a:lnTo>
                <a:lnTo>
                  <a:pt x="608456" y="327141"/>
                </a:lnTo>
                <a:lnTo>
                  <a:pt x="673108" y="327141"/>
                </a:lnTo>
                <a:lnTo>
                  <a:pt x="673108" y="319137"/>
                </a:lnTo>
                <a:lnTo>
                  <a:pt x="483443" y="319137"/>
                </a:lnTo>
                <a:lnTo>
                  <a:pt x="470380" y="317315"/>
                </a:lnTo>
                <a:lnTo>
                  <a:pt x="423875" y="297894"/>
                </a:lnTo>
                <a:lnTo>
                  <a:pt x="396278" y="271466"/>
                </a:lnTo>
                <a:lnTo>
                  <a:pt x="376858" y="227489"/>
                </a:lnTo>
                <a:lnTo>
                  <a:pt x="372354" y="182699"/>
                </a:lnTo>
                <a:lnTo>
                  <a:pt x="373990" y="169326"/>
                </a:lnTo>
                <a:lnTo>
                  <a:pt x="385648" y="132823"/>
                </a:lnTo>
                <a:lnTo>
                  <a:pt x="407635" y="101447"/>
                </a:lnTo>
                <a:lnTo>
                  <a:pt x="447189" y="75051"/>
                </a:lnTo>
                <a:lnTo>
                  <a:pt x="487162" y="66429"/>
                </a:lnTo>
                <a:lnTo>
                  <a:pt x="502969" y="65716"/>
                </a:lnTo>
                <a:lnTo>
                  <a:pt x="646040" y="65716"/>
                </a:lnTo>
                <a:lnTo>
                  <a:pt x="644069" y="63284"/>
                </a:lnTo>
                <a:lnTo>
                  <a:pt x="615476" y="37417"/>
                </a:lnTo>
                <a:lnTo>
                  <a:pt x="582173" y="18330"/>
                </a:lnTo>
                <a:lnTo>
                  <a:pt x="533821" y="3525"/>
                </a:lnTo>
                <a:lnTo>
                  <a:pt x="507638" y="446"/>
                </a:lnTo>
                <a:lnTo>
                  <a:pt x="494038" y="0"/>
                </a:lnTo>
                <a:close/>
              </a:path>
              <a:path w="676275" h="384175">
                <a:moveTo>
                  <a:pt x="673108" y="327141"/>
                </a:moveTo>
                <a:lnTo>
                  <a:pt x="608456" y="327141"/>
                </a:lnTo>
                <a:lnTo>
                  <a:pt x="608456" y="368289"/>
                </a:lnTo>
                <a:lnTo>
                  <a:pt x="609599" y="371093"/>
                </a:lnTo>
                <a:lnTo>
                  <a:pt x="611898" y="373270"/>
                </a:lnTo>
                <a:lnTo>
                  <a:pt x="614053" y="375422"/>
                </a:lnTo>
                <a:lnTo>
                  <a:pt x="616720" y="376549"/>
                </a:lnTo>
                <a:lnTo>
                  <a:pt x="620018" y="376671"/>
                </a:lnTo>
                <a:lnTo>
                  <a:pt x="661547" y="376671"/>
                </a:lnTo>
                <a:lnTo>
                  <a:pt x="664844" y="376549"/>
                </a:lnTo>
                <a:lnTo>
                  <a:pt x="667511" y="375422"/>
                </a:lnTo>
                <a:lnTo>
                  <a:pt x="669679" y="373258"/>
                </a:lnTo>
                <a:lnTo>
                  <a:pt x="671965" y="371093"/>
                </a:lnTo>
                <a:lnTo>
                  <a:pt x="673108" y="368289"/>
                </a:lnTo>
                <a:lnTo>
                  <a:pt x="673108" y="327141"/>
                </a:lnTo>
                <a:close/>
              </a:path>
              <a:path w="676275" h="384175">
                <a:moveTo>
                  <a:pt x="661547" y="192023"/>
                </a:moveTo>
                <a:lnTo>
                  <a:pt x="503051" y="192023"/>
                </a:lnTo>
                <a:lnTo>
                  <a:pt x="499753" y="192145"/>
                </a:lnTo>
                <a:lnTo>
                  <a:pt x="497086" y="193151"/>
                </a:lnTo>
                <a:lnTo>
                  <a:pt x="494800" y="195193"/>
                </a:lnTo>
                <a:lnTo>
                  <a:pt x="492632" y="197236"/>
                </a:lnTo>
                <a:lnTo>
                  <a:pt x="491489" y="199887"/>
                </a:lnTo>
                <a:lnTo>
                  <a:pt x="491489" y="240913"/>
                </a:lnTo>
                <a:lnTo>
                  <a:pt x="492632" y="243443"/>
                </a:lnTo>
                <a:lnTo>
                  <a:pt x="494800" y="245607"/>
                </a:lnTo>
                <a:lnTo>
                  <a:pt x="497086" y="247771"/>
                </a:lnTo>
                <a:lnTo>
                  <a:pt x="499753" y="248930"/>
                </a:lnTo>
                <a:lnTo>
                  <a:pt x="503051" y="248930"/>
                </a:lnTo>
                <a:lnTo>
                  <a:pt x="601445" y="254773"/>
                </a:lnTo>
                <a:lnTo>
                  <a:pt x="569918" y="293768"/>
                </a:lnTo>
                <a:lnTo>
                  <a:pt x="527334" y="314998"/>
                </a:lnTo>
                <a:lnTo>
                  <a:pt x="483443" y="319137"/>
                </a:lnTo>
                <a:lnTo>
                  <a:pt x="673108" y="319137"/>
                </a:lnTo>
                <a:lnTo>
                  <a:pt x="673108" y="199887"/>
                </a:lnTo>
                <a:lnTo>
                  <a:pt x="671965" y="197236"/>
                </a:lnTo>
                <a:lnTo>
                  <a:pt x="669679" y="195193"/>
                </a:lnTo>
                <a:lnTo>
                  <a:pt x="667511" y="193151"/>
                </a:lnTo>
                <a:lnTo>
                  <a:pt x="664844" y="192145"/>
                </a:lnTo>
                <a:lnTo>
                  <a:pt x="661547" y="192023"/>
                </a:lnTo>
                <a:close/>
              </a:path>
              <a:path w="676275" h="384175">
                <a:moveTo>
                  <a:pt x="646040" y="65716"/>
                </a:moveTo>
                <a:lnTo>
                  <a:pt x="502969" y="65716"/>
                </a:lnTo>
                <a:lnTo>
                  <a:pt x="516405" y="67117"/>
                </a:lnTo>
                <a:lnTo>
                  <a:pt x="529090" y="69663"/>
                </a:lnTo>
                <a:lnTo>
                  <a:pt x="573397" y="92017"/>
                </a:lnTo>
                <a:lnTo>
                  <a:pt x="598746" y="120462"/>
                </a:lnTo>
                <a:lnTo>
                  <a:pt x="605921" y="133868"/>
                </a:lnTo>
                <a:lnTo>
                  <a:pt x="607064" y="135757"/>
                </a:lnTo>
                <a:lnTo>
                  <a:pt x="608719" y="137525"/>
                </a:lnTo>
                <a:lnTo>
                  <a:pt x="610243" y="139324"/>
                </a:lnTo>
                <a:lnTo>
                  <a:pt x="613028" y="139811"/>
                </a:lnTo>
                <a:lnTo>
                  <a:pt x="668917" y="126095"/>
                </a:lnTo>
                <a:lnTo>
                  <a:pt x="675893" y="118628"/>
                </a:lnTo>
                <a:lnTo>
                  <a:pt x="675644" y="116464"/>
                </a:lnTo>
                <a:lnTo>
                  <a:pt x="671424" y="106409"/>
                </a:lnTo>
                <a:lnTo>
                  <a:pt x="665721" y="94687"/>
                </a:lnTo>
                <a:lnTo>
                  <a:pt x="659265" y="83595"/>
                </a:lnTo>
                <a:lnTo>
                  <a:pt x="652050" y="73129"/>
                </a:lnTo>
                <a:lnTo>
                  <a:pt x="646040" y="65716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050E1-68D7-49BC-8A98-C8B81C73FF7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3" name="object 9"/>
          <p:cNvSpPr txBox="1"/>
          <p:nvPr/>
        </p:nvSpPr>
        <p:spPr>
          <a:xfrm>
            <a:off x="4419600" y="2891135"/>
            <a:ext cx="1295399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213"/>
              </a:lnSpc>
            </a:pPr>
            <a:r>
              <a:rPr lang="en-US" sz="1000" dirty="0" smtClean="0">
                <a:solidFill>
                  <a:srgbClr val="12161F"/>
                </a:solidFill>
                <a:latin typeface="Microsoft Sans Serif" pitchFamily="34" charset="0"/>
                <a:cs typeface="Microsoft Sans Serif" pitchFamily="34" charset="0"/>
              </a:rPr>
              <a:t>Expand fixed wireless access, integrated with Wi-Fi</a:t>
            </a:r>
            <a:endParaRPr lang="en-US" sz="1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4" name="object 9"/>
          <p:cNvSpPr txBox="1"/>
          <p:nvPr/>
        </p:nvSpPr>
        <p:spPr>
          <a:xfrm>
            <a:off x="5949553" y="2133600"/>
            <a:ext cx="1137047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213"/>
              </a:lnSpc>
            </a:pPr>
            <a:r>
              <a:rPr lang="en-US" sz="1000" dirty="0" smtClean="0">
                <a:solidFill>
                  <a:srgbClr val="12161F"/>
                </a:solidFill>
                <a:latin typeface="Microsoft Sans Serif" pitchFamily="34" charset="0"/>
                <a:cs typeface="Microsoft Sans Serif" pitchFamily="34" charset="0"/>
              </a:rPr>
              <a:t>Expand mobile gaming including cloud gaming</a:t>
            </a:r>
            <a:endParaRPr lang="en-US" sz="1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5" name="object 9"/>
          <p:cNvSpPr txBox="1"/>
          <p:nvPr/>
        </p:nvSpPr>
        <p:spPr>
          <a:xfrm>
            <a:off x="7772400" y="1676400"/>
            <a:ext cx="984647" cy="30777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213"/>
              </a:lnSpc>
            </a:pPr>
            <a:r>
              <a:rPr lang="en-US" sz="1000" dirty="0" smtClean="0">
                <a:solidFill>
                  <a:srgbClr val="12161F"/>
                </a:solidFill>
                <a:latin typeface="Microsoft Sans Serif" pitchFamily="34" charset="0"/>
                <a:cs typeface="Microsoft Sans Serif" pitchFamily="34" charset="0"/>
              </a:rPr>
              <a:t>Expand </a:t>
            </a:r>
            <a:r>
              <a:rPr lang="en-US" sz="1000" dirty="0" err="1" smtClean="0">
                <a:solidFill>
                  <a:srgbClr val="12161F"/>
                </a:solidFill>
                <a:latin typeface="Microsoft Sans Serif" pitchFamily="34" charset="0"/>
                <a:cs typeface="Microsoft Sans Serif" pitchFamily="34" charset="0"/>
              </a:rPr>
              <a:t>eMBB</a:t>
            </a:r>
            <a:r>
              <a:rPr lang="en-US" sz="1000" dirty="0" smtClean="0">
                <a:solidFill>
                  <a:srgbClr val="12161F"/>
                </a:solidFill>
                <a:latin typeface="Microsoft Sans Serif" pitchFamily="34" charset="0"/>
                <a:cs typeface="Microsoft Sans Serif" pitchFamily="34" charset="0"/>
              </a:rPr>
              <a:t> to vehicles</a:t>
            </a:r>
            <a:endParaRPr lang="en-US" sz="1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15200" y="6413956"/>
            <a:ext cx="848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Qualcomm.com</a:t>
            </a:r>
            <a:endParaRPr lang="en-US" sz="800" dirty="0"/>
          </a:p>
        </p:txBody>
      </p:sp>
      <p:sp>
        <p:nvSpPr>
          <p:cNvPr id="47" name="Date Placeholder 4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BC6642C-88D5-4DAD-A0BD-5BB7B64787CA}" type="datetime3">
              <a:rPr lang="en-US" smtClean="0"/>
              <a:t>21 February 2021</a:t>
            </a:fld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91440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/>
            <a:r>
              <a:rPr lang="en-US" sz="800">
                <a:solidFill>
                  <a:srgbClr val="8397B8"/>
                </a:solidFill>
                <a:latin typeface="Microsoft Sans Serif" pitchFamily="34" charset="0"/>
                <a:cs typeface="Microsoft Sans Serif" pitchFamily="34" charset="0"/>
              </a:rPr>
              <a:t>29</a:t>
            </a:r>
            <a:endParaRPr lang="en-US" sz="80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2771" name="object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72" name="object 4"/>
          <p:cNvSpPr>
            <a:spLocks noChangeArrowheads="1"/>
          </p:cNvSpPr>
          <p:nvPr/>
        </p:nvSpPr>
        <p:spPr bwMode="auto">
          <a:xfrm>
            <a:off x="3555207" y="3613150"/>
            <a:ext cx="1859756" cy="7937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73" name="object 5"/>
          <p:cNvSpPr>
            <a:spLocks/>
          </p:cNvSpPr>
          <p:nvPr/>
        </p:nvSpPr>
        <p:spPr bwMode="auto">
          <a:xfrm>
            <a:off x="0" y="0"/>
            <a:ext cx="9144000" cy="6858000"/>
          </a:xfrm>
          <a:custGeom>
            <a:avLst/>
            <a:gdLst/>
            <a:ahLst/>
            <a:cxnLst>
              <a:cxn ang="0">
                <a:pos x="0" y="6857999"/>
              </a:cxn>
              <a:cxn ang="0">
                <a:pos x="12191999" y="6857999"/>
              </a:cxn>
              <a:cxn ang="0">
                <a:pos x="12191999" y="0"/>
              </a:cxn>
              <a:cxn ang="0">
                <a:pos x="0" y="0"/>
              </a:cxn>
              <a:cxn ang="0">
                <a:pos x="0" y="6857999"/>
              </a:cxn>
            </a:cxnLst>
            <a:rect l="0" t="0" r="r" b="b"/>
            <a:pathLst>
              <a:path w="12192000" h="6858000">
                <a:moveTo>
                  <a:pt x="0" y="6857999"/>
                </a:moveTo>
                <a:lnTo>
                  <a:pt x="12191999" y="6857999"/>
                </a:lnTo>
                <a:lnTo>
                  <a:pt x="121919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74" name="object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75" name="object 7"/>
          <p:cNvSpPr>
            <a:spLocks noChangeArrowheads="1"/>
          </p:cNvSpPr>
          <p:nvPr/>
        </p:nvSpPr>
        <p:spPr bwMode="auto">
          <a:xfrm>
            <a:off x="5178029" y="4146550"/>
            <a:ext cx="2525315" cy="11064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76" name="object 8"/>
          <p:cNvSpPr>
            <a:spLocks noChangeArrowheads="1"/>
          </p:cNvSpPr>
          <p:nvPr/>
        </p:nvSpPr>
        <p:spPr bwMode="auto">
          <a:xfrm>
            <a:off x="0" y="385763"/>
            <a:ext cx="2370535" cy="17526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77" name="object 9"/>
          <p:cNvSpPr>
            <a:spLocks noChangeArrowheads="1"/>
          </p:cNvSpPr>
          <p:nvPr/>
        </p:nvSpPr>
        <p:spPr bwMode="auto">
          <a:xfrm>
            <a:off x="2997994" y="385763"/>
            <a:ext cx="2371725" cy="17526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78" name="object 10"/>
          <p:cNvSpPr>
            <a:spLocks noChangeArrowheads="1"/>
          </p:cNvSpPr>
          <p:nvPr/>
        </p:nvSpPr>
        <p:spPr bwMode="auto">
          <a:xfrm>
            <a:off x="5934075" y="385763"/>
            <a:ext cx="2372916" cy="17526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79" name="object 11"/>
          <p:cNvSpPr>
            <a:spLocks noChangeArrowheads="1"/>
          </p:cNvSpPr>
          <p:nvPr/>
        </p:nvSpPr>
        <p:spPr bwMode="auto">
          <a:xfrm>
            <a:off x="0" y="0"/>
            <a:ext cx="6429375" cy="68580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80" name="object 12"/>
          <p:cNvSpPr>
            <a:spLocks noChangeArrowheads="1"/>
          </p:cNvSpPr>
          <p:nvPr/>
        </p:nvSpPr>
        <p:spPr bwMode="auto">
          <a:xfrm>
            <a:off x="0" y="0"/>
            <a:ext cx="8087916" cy="685800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81" name="object 13"/>
          <p:cNvSpPr>
            <a:spLocks/>
          </p:cNvSpPr>
          <p:nvPr/>
        </p:nvSpPr>
        <p:spPr bwMode="auto">
          <a:xfrm>
            <a:off x="6791325" y="3054350"/>
            <a:ext cx="217885" cy="287338"/>
          </a:xfrm>
          <a:custGeom>
            <a:avLst/>
            <a:gdLst/>
            <a:ahLst/>
            <a:cxnLst>
              <a:cxn ang="0">
                <a:pos x="32085" y="54112"/>
              </a:cxn>
              <a:cxn ang="0">
                <a:pos x="1019" y="161437"/>
              </a:cxn>
              <a:cxn ang="0">
                <a:pos x="103355" y="281704"/>
              </a:cxn>
              <a:cxn ang="0">
                <a:pos x="237731" y="254313"/>
              </a:cxn>
              <a:cxn ang="0">
                <a:pos x="135851" y="239800"/>
              </a:cxn>
              <a:cxn ang="0">
                <a:pos x="66507" y="215767"/>
              </a:cxn>
              <a:cxn ang="0">
                <a:pos x="93696" y="182758"/>
              </a:cxn>
              <a:cxn ang="0">
                <a:pos x="189707" y="180075"/>
              </a:cxn>
              <a:cxn ang="0">
                <a:pos x="126735" y="166604"/>
              </a:cxn>
              <a:cxn ang="0">
                <a:pos x="38466" y="150479"/>
              </a:cxn>
              <a:cxn ang="0">
                <a:pos x="120757" y="127466"/>
              </a:cxn>
              <a:cxn ang="0">
                <a:pos x="286386" y="114032"/>
              </a:cxn>
              <a:cxn ang="0">
                <a:pos x="68550" y="83423"/>
              </a:cxn>
              <a:cxn ang="0">
                <a:pos x="73122" y="67177"/>
              </a:cxn>
              <a:cxn ang="0">
                <a:pos x="242755" y="38221"/>
              </a:cxn>
              <a:cxn ang="0">
                <a:pos x="144749" y="0"/>
              </a:cxn>
              <a:cxn ang="0">
                <a:pos x="155661" y="204581"/>
              </a:cxn>
              <a:cxn ang="0">
                <a:pos x="150724" y="249814"/>
              </a:cxn>
              <a:cxn ang="0">
                <a:pos x="265236" y="223603"/>
              </a:cxn>
              <a:cxn ang="0">
                <a:pos x="188743" y="200162"/>
              </a:cxn>
              <a:cxn ang="0">
                <a:pos x="105644" y="184769"/>
              </a:cxn>
              <a:cxn ang="0">
                <a:pos x="83790" y="219699"/>
              </a:cxn>
              <a:cxn ang="0">
                <a:pos x="136367" y="204581"/>
              </a:cxn>
              <a:cxn ang="0">
                <a:pos x="181722" y="192664"/>
              </a:cxn>
              <a:cxn ang="0">
                <a:pos x="284591" y="180075"/>
              </a:cxn>
              <a:cxn ang="0">
                <a:pos x="199066" y="182973"/>
              </a:cxn>
              <a:cxn ang="0">
                <a:pos x="220309" y="218175"/>
              </a:cxn>
              <a:cxn ang="0">
                <a:pos x="278354" y="199087"/>
              </a:cxn>
              <a:cxn ang="0">
                <a:pos x="144749" y="114940"/>
              </a:cxn>
              <a:cxn ang="0">
                <a:pos x="172744" y="152170"/>
              </a:cxn>
              <a:cxn ang="0">
                <a:pos x="286529" y="172417"/>
              </a:cxn>
              <a:cxn ang="0">
                <a:pos x="241005" y="152915"/>
              </a:cxn>
              <a:cxn ang="0">
                <a:pos x="201137" y="137525"/>
              </a:cxn>
              <a:cxn ang="0">
                <a:pos x="286532" y="114940"/>
              </a:cxn>
              <a:cxn ang="0">
                <a:pos x="83790" y="135635"/>
              </a:cxn>
              <a:cxn ang="0">
                <a:pos x="118506" y="154807"/>
              </a:cxn>
              <a:cxn ang="0">
                <a:pos x="211043" y="133228"/>
              </a:cxn>
              <a:cxn ang="0">
                <a:pos x="250562" y="142837"/>
              </a:cxn>
              <a:cxn ang="0">
                <a:pos x="289525" y="142837"/>
              </a:cxn>
              <a:cxn ang="0">
                <a:pos x="80620" y="68183"/>
              </a:cxn>
              <a:cxn ang="0">
                <a:pos x="103602" y="105155"/>
              </a:cxn>
              <a:cxn ang="0">
                <a:pos x="187300" y="107045"/>
              </a:cxn>
              <a:cxn ang="0">
                <a:pos x="183947" y="89705"/>
              </a:cxn>
              <a:cxn ang="0">
                <a:pos x="133838" y="77984"/>
              </a:cxn>
              <a:cxn ang="0">
                <a:pos x="217139" y="66659"/>
              </a:cxn>
              <a:cxn ang="0">
                <a:pos x="218696" y="82505"/>
              </a:cxn>
              <a:cxn ang="0">
                <a:pos x="282750" y="100338"/>
              </a:cxn>
              <a:cxn ang="0">
                <a:pos x="242755" y="38221"/>
              </a:cxn>
              <a:cxn ang="0">
                <a:pos x="148559" y="87873"/>
              </a:cxn>
              <a:cxn ang="0">
                <a:pos x="209763" y="65775"/>
              </a:cxn>
              <a:cxn ang="0">
                <a:pos x="246753" y="41812"/>
              </a:cxn>
            </a:cxnLst>
            <a:rect l="0" t="0" r="r" b="b"/>
            <a:pathLst>
              <a:path w="289559" h="288289">
                <a:moveTo>
                  <a:pt x="144749" y="0"/>
                </a:moveTo>
                <a:lnTo>
                  <a:pt x="99005" y="7358"/>
                </a:lnTo>
                <a:lnTo>
                  <a:pt x="62037" y="25967"/>
                </a:lnTo>
                <a:lnTo>
                  <a:pt x="32085" y="54112"/>
                </a:lnTo>
                <a:lnTo>
                  <a:pt x="11022" y="90033"/>
                </a:lnTo>
                <a:lnTo>
                  <a:pt x="719" y="131967"/>
                </a:lnTo>
                <a:lnTo>
                  <a:pt x="0" y="146978"/>
                </a:lnTo>
                <a:lnTo>
                  <a:pt x="1019" y="161437"/>
                </a:lnTo>
                <a:lnTo>
                  <a:pt x="12211" y="201978"/>
                </a:lnTo>
                <a:lnTo>
                  <a:pt x="34201" y="236795"/>
                </a:lnTo>
                <a:lnTo>
                  <a:pt x="65184" y="264000"/>
                </a:lnTo>
                <a:lnTo>
                  <a:pt x="103355" y="281704"/>
                </a:lnTo>
                <a:lnTo>
                  <a:pt x="146910" y="288020"/>
                </a:lnTo>
                <a:lnTo>
                  <a:pt x="161533" y="287078"/>
                </a:lnTo>
                <a:lnTo>
                  <a:pt x="202528" y="276092"/>
                </a:lnTo>
                <a:lnTo>
                  <a:pt x="237731" y="254313"/>
                </a:lnTo>
                <a:lnTo>
                  <a:pt x="242607" y="249814"/>
                </a:lnTo>
                <a:lnTo>
                  <a:pt x="140299" y="249814"/>
                </a:lnTo>
                <a:lnTo>
                  <a:pt x="135849" y="245363"/>
                </a:lnTo>
                <a:lnTo>
                  <a:pt x="135851" y="239800"/>
                </a:lnTo>
                <a:lnTo>
                  <a:pt x="136139" y="223144"/>
                </a:lnTo>
                <a:lnTo>
                  <a:pt x="74005" y="223144"/>
                </a:lnTo>
                <a:lnTo>
                  <a:pt x="69952" y="219212"/>
                </a:lnTo>
                <a:lnTo>
                  <a:pt x="66507" y="215767"/>
                </a:lnTo>
                <a:lnTo>
                  <a:pt x="66507" y="209306"/>
                </a:lnTo>
                <a:lnTo>
                  <a:pt x="70047" y="205769"/>
                </a:lnTo>
                <a:lnTo>
                  <a:pt x="91806" y="184769"/>
                </a:lnTo>
                <a:lnTo>
                  <a:pt x="93696" y="182758"/>
                </a:lnTo>
                <a:lnTo>
                  <a:pt x="96225" y="181721"/>
                </a:lnTo>
                <a:lnTo>
                  <a:pt x="186367" y="181721"/>
                </a:lnTo>
                <a:lnTo>
                  <a:pt x="187178" y="180959"/>
                </a:lnTo>
                <a:lnTo>
                  <a:pt x="189707" y="180075"/>
                </a:lnTo>
                <a:lnTo>
                  <a:pt x="284591" y="180075"/>
                </a:lnTo>
                <a:lnTo>
                  <a:pt x="286529" y="172417"/>
                </a:lnTo>
                <a:lnTo>
                  <a:pt x="138502" y="172417"/>
                </a:lnTo>
                <a:lnTo>
                  <a:pt x="126735" y="166604"/>
                </a:lnTo>
                <a:lnTo>
                  <a:pt x="118663" y="155631"/>
                </a:lnTo>
                <a:lnTo>
                  <a:pt x="118506" y="154807"/>
                </a:lnTo>
                <a:lnTo>
                  <a:pt x="42398" y="154807"/>
                </a:lnTo>
                <a:lnTo>
                  <a:pt x="38466" y="150479"/>
                </a:lnTo>
                <a:lnTo>
                  <a:pt x="38466" y="139567"/>
                </a:lnTo>
                <a:lnTo>
                  <a:pt x="42885" y="135117"/>
                </a:lnTo>
                <a:lnTo>
                  <a:pt x="117817" y="135117"/>
                </a:lnTo>
                <a:lnTo>
                  <a:pt x="120757" y="127466"/>
                </a:lnTo>
                <a:lnTo>
                  <a:pt x="131004" y="118368"/>
                </a:lnTo>
                <a:lnTo>
                  <a:pt x="144749" y="114940"/>
                </a:lnTo>
                <a:lnTo>
                  <a:pt x="286532" y="114940"/>
                </a:lnTo>
                <a:lnTo>
                  <a:pt x="286386" y="114032"/>
                </a:lnTo>
                <a:lnTo>
                  <a:pt x="285073" y="109087"/>
                </a:lnTo>
                <a:lnTo>
                  <a:pt x="93696" y="109087"/>
                </a:lnTo>
                <a:lnTo>
                  <a:pt x="89671" y="105060"/>
                </a:lnTo>
                <a:lnTo>
                  <a:pt x="68550" y="83423"/>
                </a:lnTo>
                <a:lnTo>
                  <a:pt x="64983" y="80009"/>
                </a:lnTo>
                <a:lnTo>
                  <a:pt x="64983" y="73670"/>
                </a:lnTo>
                <a:lnTo>
                  <a:pt x="70470" y="68183"/>
                </a:lnTo>
                <a:lnTo>
                  <a:pt x="73122" y="67177"/>
                </a:lnTo>
                <a:lnTo>
                  <a:pt x="133838" y="67177"/>
                </a:lnTo>
                <a:lnTo>
                  <a:pt x="133838" y="42671"/>
                </a:lnTo>
                <a:lnTo>
                  <a:pt x="138288" y="38221"/>
                </a:lnTo>
                <a:lnTo>
                  <a:pt x="242755" y="38221"/>
                </a:lnTo>
                <a:lnTo>
                  <a:pt x="236491" y="32597"/>
                </a:lnTo>
                <a:lnTo>
                  <a:pt x="200868" y="11216"/>
                </a:lnTo>
                <a:lnTo>
                  <a:pt x="159488" y="736"/>
                </a:lnTo>
                <a:lnTo>
                  <a:pt x="144749" y="0"/>
                </a:lnTo>
                <a:close/>
              </a:path>
              <a:path w="289559" h="288289">
                <a:moveTo>
                  <a:pt x="188743" y="200162"/>
                </a:moveTo>
                <a:lnTo>
                  <a:pt x="145755" y="200162"/>
                </a:lnTo>
                <a:lnTo>
                  <a:pt x="151242" y="200649"/>
                </a:lnTo>
                <a:lnTo>
                  <a:pt x="155661" y="204581"/>
                </a:lnTo>
                <a:lnTo>
                  <a:pt x="155633" y="211703"/>
                </a:lnTo>
                <a:lnTo>
                  <a:pt x="155183" y="239800"/>
                </a:lnTo>
                <a:lnTo>
                  <a:pt x="155174" y="245363"/>
                </a:lnTo>
                <a:lnTo>
                  <a:pt x="150724" y="249814"/>
                </a:lnTo>
                <a:lnTo>
                  <a:pt x="242607" y="249814"/>
                </a:lnTo>
                <a:lnTo>
                  <a:pt x="247849" y="244977"/>
                </a:lnTo>
                <a:lnTo>
                  <a:pt x="257041" y="234717"/>
                </a:lnTo>
                <a:lnTo>
                  <a:pt x="265236" y="223603"/>
                </a:lnTo>
                <a:lnTo>
                  <a:pt x="266424" y="221620"/>
                </a:lnTo>
                <a:lnTo>
                  <a:pt x="210403" y="221620"/>
                </a:lnTo>
                <a:lnTo>
                  <a:pt x="206395" y="217612"/>
                </a:lnTo>
                <a:lnTo>
                  <a:pt x="188743" y="200162"/>
                </a:lnTo>
                <a:close/>
              </a:path>
              <a:path w="289559" h="288289">
                <a:moveTo>
                  <a:pt x="186367" y="181721"/>
                </a:moveTo>
                <a:lnTo>
                  <a:pt x="101194" y="181721"/>
                </a:lnTo>
                <a:lnTo>
                  <a:pt x="103602" y="182758"/>
                </a:lnTo>
                <a:lnTo>
                  <a:pt x="105644" y="184769"/>
                </a:lnTo>
                <a:lnTo>
                  <a:pt x="109057" y="188732"/>
                </a:lnTo>
                <a:lnTo>
                  <a:pt x="109057" y="194553"/>
                </a:lnTo>
                <a:lnTo>
                  <a:pt x="105544" y="198582"/>
                </a:lnTo>
                <a:lnTo>
                  <a:pt x="83790" y="219699"/>
                </a:lnTo>
                <a:lnTo>
                  <a:pt x="79858" y="223144"/>
                </a:lnTo>
                <a:lnTo>
                  <a:pt x="136139" y="223144"/>
                </a:lnTo>
                <a:lnTo>
                  <a:pt x="136365" y="210057"/>
                </a:lnTo>
                <a:lnTo>
                  <a:pt x="136367" y="204581"/>
                </a:lnTo>
                <a:lnTo>
                  <a:pt x="140818" y="200162"/>
                </a:lnTo>
                <a:lnTo>
                  <a:pt x="188743" y="200162"/>
                </a:lnTo>
                <a:lnTo>
                  <a:pt x="185135" y="196595"/>
                </a:lnTo>
                <a:lnTo>
                  <a:pt x="181722" y="192664"/>
                </a:lnTo>
                <a:lnTo>
                  <a:pt x="181722" y="186811"/>
                </a:lnTo>
                <a:lnTo>
                  <a:pt x="185135" y="182879"/>
                </a:lnTo>
                <a:lnTo>
                  <a:pt x="186367" y="181721"/>
                </a:lnTo>
                <a:close/>
              </a:path>
              <a:path w="289559" h="288289">
                <a:moveTo>
                  <a:pt x="284591" y="180075"/>
                </a:moveTo>
                <a:lnTo>
                  <a:pt x="192237" y="180075"/>
                </a:lnTo>
                <a:lnTo>
                  <a:pt x="194798" y="180197"/>
                </a:lnTo>
                <a:lnTo>
                  <a:pt x="197327" y="181234"/>
                </a:lnTo>
                <a:lnTo>
                  <a:pt x="199066" y="182973"/>
                </a:lnTo>
                <a:lnTo>
                  <a:pt x="220309" y="204459"/>
                </a:lnTo>
                <a:lnTo>
                  <a:pt x="224241" y="208391"/>
                </a:lnTo>
                <a:lnTo>
                  <a:pt x="224241" y="214243"/>
                </a:lnTo>
                <a:lnTo>
                  <a:pt x="220309" y="218175"/>
                </a:lnTo>
                <a:lnTo>
                  <a:pt x="216377" y="221620"/>
                </a:lnTo>
                <a:lnTo>
                  <a:pt x="266424" y="221620"/>
                </a:lnTo>
                <a:lnTo>
                  <a:pt x="272364" y="211703"/>
                </a:lnTo>
                <a:lnTo>
                  <a:pt x="278354" y="199087"/>
                </a:lnTo>
                <a:lnTo>
                  <a:pt x="283136" y="185823"/>
                </a:lnTo>
                <a:lnTo>
                  <a:pt x="284591" y="180075"/>
                </a:lnTo>
                <a:close/>
              </a:path>
              <a:path w="289559" h="288289">
                <a:moveTo>
                  <a:pt x="286532" y="114940"/>
                </a:moveTo>
                <a:lnTo>
                  <a:pt x="144749" y="114940"/>
                </a:lnTo>
                <a:lnTo>
                  <a:pt x="154287" y="116609"/>
                </a:lnTo>
                <a:lnTo>
                  <a:pt x="164349" y="123454"/>
                </a:lnTo>
                <a:lnTo>
                  <a:pt x="170916" y="135381"/>
                </a:lnTo>
                <a:lnTo>
                  <a:pt x="172744" y="152170"/>
                </a:lnTo>
                <a:lnTo>
                  <a:pt x="166311" y="162896"/>
                </a:lnTo>
                <a:lnTo>
                  <a:pt x="154741" y="170092"/>
                </a:lnTo>
                <a:lnTo>
                  <a:pt x="138502" y="172417"/>
                </a:lnTo>
                <a:lnTo>
                  <a:pt x="286529" y="172417"/>
                </a:lnTo>
                <a:lnTo>
                  <a:pt x="286639" y="171981"/>
                </a:lnTo>
                <a:lnTo>
                  <a:pt x="288792" y="157629"/>
                </a:lnTo>
                <a:lnTo>
                  <a:pt x="289025" y="152918"/>
                </a:lnTo>
                <a:lnTo>
                  <a:pt x="241005" y="152915"/>
                </a:lnTo>
                <a:lnTo>
                  <a:pt x="210525" y="152399"/>
                </a:lnTo>
                <a:lnTo>
                  <a:pt x="205588" y="152399"/>
                </a:lnTo>
                <a:lnTo>
                  <a:pt x="201137" y="147949"/>
                </a:lnTo>
                <a:lnTo>
                  <a:pt x="201137" y="137525"/>
                </a:lnTo>
                <a:lnTo>
                  <a:pt x="205588" y="133228"/>
                </a:lnTo>
                <a:lnTo>
                  <a:pt x="288962" y="133228"/>
                </a:lnTo>
                <a:lnTo>
                  <a:pt x="288668" y="128223"/>
                </a:lnTo>
                <a:lnTo>
                  <a:pt x="286532" y="114940"/>
                </a:lnTo>
                <a:close/>
              </a:path>
              <a:path w="289559" h="288289">
                <a:moveTo>
                  <a:pt x="117817" y="135117"/>
                </a:moveTo>
                <a:lnTo>
                  <a:pt x="42885" y="135117"/>
                </a:lnTo>
                <a:lnTo>
                  <a:pt x="48372" y="135635"/>
                </a:lnTo>
                <a:lnTo>
                  <a:pt x="83790" y="135635"/>
                </a:lnTo>
                <a:lnTo>
                  <a:pt x="87843" y="140086"/>
                </a:lnTo>
                <a:lnTo>
                  <a:pt x="87843" y="150875"/>
                </a:lnTo>
                <a:lnTo>
                  <a:pt x="83424" y="154807"/>
                </a:lnTo>
                <a:lnTo>
                  <a:pt x="118506" y="154807"/>
                </a:lnTo>
                <a:lnTo>
                  <a:pt x="115769" y="140450"/>
                </a:lnTo>
                <a:lnTo>
                  <a:pt x="117817" y="135117"/>
                </a:lnTo>
                <a:close/>
              </a:path>
              <a:path w="289559" h="288289">
                <a:moveTo>
                  <a:pt x="288962" y="133228"/>
                </a:moveTo>
                <a:lnTo>
                  <a:pt x="211043" y="133228"/>
                </a:lnTo>
                <a:lnTo>
                  <a:pt x="241158" y="133593"/>
                </a:lnTo>
                <a:lnTo>
                  <a:pt x="246614" y="133593"/>
                </a:lnTo>
                <a:lnTo>
                  <a:pt x="251064" y="137525"/>
                </a:lnTo>
                <a:lnTo>
                  <a:pt x="250562" y="142837"/>
                </a:lnTo>
                <a:lnTo>
                  <a:pt x="250546" y="148468"/>
                </a:lnTo>
                <a:lnTo>
                  <a:pt x="246614" y="152918"/>
                </a:lnTo>
                <a:lnTo>
                  <a:pt x="289025" y="152918"/>
                </a:lnTo>
                <a:lnTo>
                  <a:pt x="289525" y="142837"/>
                </a:lnTo>
                <a:lnTo>
                  <a:pt x="288962" y="133228"/>
                </a:lnTo>
                <a:close/>
              </a:path>
              <a:path w="289559" h="288289">
                <a:moveTo>
                  <a:pt x="133838" y="67177"/>
                </a:moveTo>
                <a:lnTo>
                  <a:pt x="78212" y="67177"/>
                </a:lnTo>
                <a:lnTo>
                  <a:pt x="80620" y="68183"/>
                </a:lnTo>
                <a:lnTo>
                  <a:pt x="82464" y="70180"/>
                </a:lnTo>
                <a:lnTo>
                  <a:pt x="107533" y="95249"/>
                </a:lnTo>
                <a:lnTo>
                  <a:pt x="107533" y="101711"/>
                </a:lnTo>
                <a:lnTo>
                  <a:pt x="103602" y="105155"/>
                </a:lnTo>
                <a:lnTo>
                  <a:pt x="99670" y="109087"/>
                </a:lnTo>
                <a:lnTo>
                  <a:pt x="285073" y="109087"/>
                </a:lnTo>
                <a:lnTo>
                  <a:pt x="284531" y="107045"/>
                </a:lnTo>
                <a:lnTo>
                  <a:pt x="187300" y="107045"/>
                </a:lnTo>
                <a:lnTo>
                  <a:pt x="183855" y="103113"/>
                </a:lnTo>
                <a:lnTo>
                  <a:pt x="179923" y="99700"/>
                </a:lnTo>
                <a:lnTo>
                  <a:pt x="179923" y="93207"/>
                </a:lnTo>
                <a:lnTo>
                  <a:pt x="183947" y="89705"/>
                </a:lnTo>
                <a:lnTo>
                  <a:pt x="185834" y="87873"/>
                </a:lnTo>
                <a:lnTo>
                  <a:pt x="137770" y="87873"/>
                </a:lnTo>
                <a:lnTo>
                  <a:pt x="133319" y="83423"/>
                </a:lnTo>
                <a:lnTo>
                  <a:pt x="133838" y="77984"/>
                </a:lnTo>
                <a:lnTo>
                  <a:pt x="133838" y="67177"/>
                </a:lnTo>
                <a:close/>
              </a:path>
              <a:path w="289559" h="288289">
                <a:moveTo>
                  <a:pt x="266174" y="65775"/>
                </a:moveTo>
                <a:lnTo>
                  <a:pt x="214610" y="65775"/>
                </a:lnTo>
                <a:lnTo>
                  <a:pt x="217139" y="66659"/>
                </a:lnTo>
                <a:lnTo>
                  <a:pt x="218785" y="68701"/>
                </a:lnTo>
                <a:lnTo>
                  <a:pt x="222717" y="72633"/>
                </a:lnTo>
                <a:lnTo>
                  <a:pt x="222717" y="78485"/>
                </a:lnTo>
                <a:lnTo>
                  <a:pt x="218696" y="82505"/>
                </a:lnTo>
                <a:lnTo>
                  <a:pt x="197206" y="103631"/>
                </a:lnTo>
                <a:lnTo>
                  <a:pt x="193639" y="107045"/>
                </a:lnTo>
                <a:lnTo>
                  <a:pt x="284531" y="107045"/>
                </a:lnTo>
                <a:lnTo>
                  <a:pt x="282750" y="100338"/>
                </a:lnTo>
                <a:lnTo>
                  <a:pt x="277830" y="87212"/>
                </a:lnTo>
                <a:lnTo>
                  <a:pt x="271700" y="74725"/>
                </a:lnTo>
                <a:lnTo>
                  <a:pt x="266174" y="65775"/>
                </a:lnTo>
                <a:close/>
              </a:path>
              <a:path w="289559" h="288289">
                <a:moveTo>
                  <a:pt x="242755" y="38221"/>
                </a:moveTo>
                <a:lnTo>
                  <a:pt x="149078" y="38221"/>
                </a:lnTo>
                <a:lnTo>
                  <a:pt x="153131" y="42671"/>
                </a:lnTo>
                <a:lnTo>
                  <a:pt x="153131" y="83423"/>
                </a:lnTo>
                <a:lnTo>
                  <a:pt x="148559" y="87873"/>
                </a:lnTo>
                <a:lnTo>
                  <a:pt x="185834" y="87873"/>
                </a:lnTo>
                <a:lnTo>
                  <a:pt x="205588" y="68701"/>
                </a:lnTo>
                <a:lnTo>
                  <a:pt x="207233" y="66659"/>
                </a:lnTo>
                <a:lnTo>
                  <a:pt x="209763" y="65775"/>
                </a:lnTo>
                <a:lnTo>
                  <a:pt x="266174" y="65775"/>
                </a:lnTo>
                <a:lnTo>
                  <a:pt x="264429" y="62948"/>
                </a:lnTo>
                <a:lnTo>
                  <a:pt x="256089" y="51953"/>
                </a:lnTo>
                <a:lnTo>
                  <a:pt x="246753" y="41812"/>
                </a:lnTo>
                <a:lnTo>
                  <a:pt x="242755" y="38221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object 14"/>
          <p:cNvSpPr txBox="1"/>
          <p:nvPr/>
        </p:nvSpPr>
        <p:spPr>
          <a:xfrm>
            <a:off x="6718696" y="3413125"/>
            <a:ext cx="520303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b="1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050" b="1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ensors</a:t>
            </a:r>
            <a:endParaRPr sz="1050" b="1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64104" y="3413125"/>
            <a:ext cx="546496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1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ili</a:t>
            </a:r>
            <a:r>
              <a:rPr sz="1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ies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94960" y="2505075"/>
            <a:ext cx="706040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b="1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050" b="1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mar</a:t>
            </a:r>
            <a:r>
              <a:rPr sz="1050" b="1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050" b="1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b="1" dirty="0">
                <a:solidFill>
                  <a:srgbClr val="FFFFFF"/>
                </a:solidFill>
                <a:latin typeface="Microsoft Sans Serif"/>
                <a:cs typeface="Microsoft Sans Serif"/>
              </a:rPr>
              <a:t>ci</a:t>
            </a:r>
            <a:r>
              <a:rPr sz="1050" b="1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050" b="1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endParaRPr sz="1050" b="1">
              <a:latin typeface="Microsoft Sans Serif"/>
              <a:cs typeface="Microsoft Sans Serif"/>
            </a:endParaRPr>
          </a:p>
        </p:txBody>
      </p:sp>
      <p:sp>
        <p:nvSpPr>
          <p:cNvPr id="32785" name="object 17"/>
          <p:cNvSpPr>
            <a:spLocks/>
          </p:cNvSpPr>
          <p:nvPr/>
        </p:nvSpPr>
        <p:spPr bwMode="auto">
          <a:xfrm>
            <a:off x="7387829" y="2143126"/>
            <a:ext cx="276225" cy="290513"/>
          </a:xfrm>
          <a:custGeom>
            <a:avLst/>
            <a:gdLst/>
            <a:ahLst/>
            <a:cxnLst>
              <a:cxn ang="0">
                <a:pos x="11423" y="201472"/>
              </a:cxn>
              <a:cxn ang="0">
                <a:pos x="87069" y="238048"/>
              </a:cxn>
              <a:cxn ang="0">
                <a:pos x="22027" y="185318"/>
              </a:cxn>
              <a:cxn ang="0">
                <a:pos x="130317" y="242315"/>
              </a:cxn>
              <a:cxn ang="0">
                <a:pos x="243208" y="238658"/>
              </a:cxn>
              <a:cxn ang="0">
                <a:pos x="326130" y="222199"/>
              </a:cxn>
              <a:cxn ang="0">
                <a:pos x="318202" y="289864"/>
              </a:cxn>
              <a:cxn ang="0">
                <a:pos x="262138" y="210921"/>
              </a:cxn>
              <a:cxn ang="0">
                <a:pos x="289842" y="275919"/>
              </a:cxn>
              <a:cxn ang="0">
                <a:pos x="269844" y="206959"/>
              </a:cxn>
              <a:cxn ang="0">
                <a:pos x="291276" y="276148"/>
              </a:cxn>
              <a:cxn ang="0">
                <a:pos x="300279" y="273655"/>
              </a:cxn>
              <a:cxn ang="0">
                <a:pos x="310428" y="269138"/>
              </a:cxn>
              <a:cxn ang="0">
                <a:pos x="266427" y="246278"/>
              </a:cxn>
              <a:cxn ang="0">
                <a:pos x="275743" y="245973"/>
              </a:cxn>
              <a:cxn ang="0">
                <a:pos x="309016" y="227075"/>
              </a:cxn>
              <a:cxn ang="0">
                <a:pos x="309016" y="227075"/>
              </a:cxn>
              <a:cxn ang="0">
                <a:pos x="72137" y="127711"/>
              </a:cxn>
              <a:cxn ang="0">
                <a:pos x="124478" y="185318"/>
              </a:cxn>
              <a:cxn ang="0">
                <a:pos x="276845" y="198424"/>
              </a:cxn>
              <a:cxn ang="0">
                <a:pos x="344110" y="151790"/>
              </a:cxn>
              <a:cxn ang="0">
                <a:pos x="323229" y="230736"/>
              </a:cxn>
              <a:cxn ang="0">
                <a:pos x="318740" y="219714"/>
              </a:cxn>
              <a:cxn ang="0">
                <a:pos x="51090" y="223113"/>
              </a:cxn>
              <a:cxn ang="0">
                <a:pos x="27941" y="189890"/>
              </a:cxn>
              <a:cxn ang="0">
                <a:pos x="99405" y="219858"/>
              </a:cxn>
              <a:cxn ang="0">
                <a:pos x="84740" y="133197"/>
              </a:cxn>
              <a:cxn ang="0">
                <a:pos x="119458" y="192023"/>
              </a:cxn>
              <a:cxn ang="0">
                <a:pos x="122975" y="182270"/>
              </a:cxn>
              <a:cxn ang="0">
                <a:pos x="318740" y="219714"/>
              </a:cxn>
              <a:cxn ang="0">
                <a:pos x="74467" y="148742"/>
              </a:cxn>
              <a:cxn ang="0">
                <a:pos x="61917" y="209397"/>
              </a:cxn>
              <a:cxn ang="0">
                <a:pos x="58909" y="171907"/>
              </a:cxn>
              <a:cxn ang="0">
                <a:pos x="287874" y="202082"/>
              </a:cxn>
              <a:cxn ang="0">
                <a:pos x="82774" y="165201"/>
              </a:cxn>
              <a:cxn ang="0">
                <a:pos x="99807" y="165201"/>
              </a:cxn>
              <a:cxn ang="0">
                <a:pos x="279706" y="66141"/>
              </a:cxn>
              <a:cxn ang="0">
                <a:pos x="193264" y="81686"/>
              </a:cxn>
              <a:cxn ang="0">
                <a:pos x="193264" y="107899"/>
              </a:cxn>
              <a:cxn ang="0">
                <a:pos x="193264" y="107899"/>
              </a:cxn>
              <a:cxn ang="0">
                <a:pos x="95302" y="98755"/>
              </a:cxn>
              <a:cxn ang="0">
                <a:pos x="246574" y="58826"/>
              </a:cxn>
              <a:cxn ang="0">
                <a:pos x="270196" y="58826"/>
              </a:cxn>
              <a:cxn ang="0">
                <a:pos x="267565" y="0"/>
              </a:cxn>
              <a:cxn ang="0">
                <a:pos x="280468" y="54254"/>
              </a:cxn>
              <a:cxn ang="0">
                <a:pos x="256754" y="24688"/>
              </a:cxn>
              <a:cxn ang="0">
                <a:pos x="261418" y="35356"/>
              </a:cxn>
              <a:cxn ang="0">
                <a:pos x="235735" y="49772"/>
              </a:cxn>
              <a:cxn ang="0">
                <a:pos x="244288" y="43891"/>
              </a:cxn>
              <a:cxn ang="0">
                <a:pos x="274545" y="16763"/>
              </a:cxn>
              <a:cxn ang="0">
                <a:pos x="271568" y="37185"/>
              </a:cxn>
              <a:cxn ang="0">
                <a:pos x="275563" y="17373"/>
              </a:cxn>
              <a:cxn ang="0">
                <a:pos x="229322" y="39319"/>
              </a:cxn>
              <a:cxn ang="0">
                <a:pos x="229322" y="35025"/>
              </a:cxn>
              <a:cxn ang="0">
                <a:pos x="249614" y="2524"/>
              </a:cxn>
              <a:cxn ang="0">
                <a:pos x="257639" y="1088"/>
              </a:cxn>
            </a:cxnLst>
            <a:rect l="0" t="0" r="r" b="b"/>
            <a:pathLst>
              <a:path w="367665" h="290194">
                <a:moveTo>
                  <a:pt x="28002" y="151485"/>
                </a:moveTo>
                <a:lnTo>
                  <a:pt x="23125" y="151485"/>
                </a:lnTo>
                <a:lnTo>
                  <a:pt x="9508" y="155447"/>
                </a:lnTo>
                <a:lnTo>
                  <a:pt x="171" y="165506"/>
                </a:lnTo>
                <a:lnTo>
                  <a:pt x="0" y="183184"/>
                </a:lnTo>
                <a:lnTo>
                  <a:pt x="4141" y="194767"/>
                </a:lnTo>
                <a:lnTo>
                  <a:pt x="11423" y="201472"/>
                </a:lnTo>
                <a:lnTo>
                  <a:pt x="14278" y="289864"/>
                </a:lnTo>
                <a:lnTo>
                  <a:pt x="47413" y="289864"/>
                </a:lnTo>
                <a:lnTo>
                  <a:pt x="49601" y="275843"/>
                </a:lnTo>
                <a:lnTo>
                  <a:pt x="55119" y="263347"/>
                </a:lnTo>
                <a:lnTo>
                  <a:pt x="63508" y="252374"/>
                </a:lnTo>
                <a:lnTo>
                  <a:pt x="74311" y="243839"/>
                </a:lnTo>
                <a:lnTo>
                  <a:pt x="87069" y="238048"/>
                </a:lnTo>
                <a:lnTo>
                  <a:pt x="101324" y="235610"/>
                </a:lnTo>
                <a:lnTo>
                  <a:pt x="244092" y="235610"/>
                </a:lnTo>
                <a:lnTo>
                  <a:pt x="245063" y="232257"/>
                </a:lnTo>
                <a:lnTo>
                  <a:pt x="82720" y="232257"/>
                </a:lnTo>
                <a:lnTo>
                  <a:pt x="66180" y="230733"/>
                </a:lnTo>
                <a:lnTo>
                  <a:pt x="31085" y="209397"/>
                </a:lnTo>
                <a:lnTo>
                  <a:pt x="22027" y="185318"/>
                </a:lnTo>
                <a:lnTo>
                  <a:pt x="23050" y="170383"/>
                </a:lnTo>
                <a:lnTo>
                  <a:pt x="26439" y="158800"/>
                </a:lnTo>
                <a:lnTo>
                  <a:pt x="28002" y="151485"/>
                </a:lnTo>
                <a:close/>
              </a:path>
              <a:path w="367665" h="290194">
                <a:moveTo>
                  <a:pt x="244092" y="235610"/>
                </a:moveTo>
                <a:lnTo>
                  <a:pt x="101324" y="235610"/>
                </a:lnTo>
                <a:lnTo>
                  <a:pt x="116656" y="237439"/>
                </a:lnTo>
                <a:lnTo>
                  <a:pt x="130317" y="242315"/>
                </a:lnTo>
                <a:lnTo>
                  <a:pt x="141908" y="249935"/>
                </a:lnTo>
                <a:lnTo>
                  <a:pt x="151036" y="259994"/>
                </a:lnTo>
                <a:lnTo>
                  <a:pt x="157304" y="271881"/>
                </a:lnTo>
                <a:lnTo>
                  <a:pt x="160316" y="285292"/>
                </a:lnTo>
                <a:lnTo>
                  <a:pt x="205383" y="289864"/>
                </a:lnTo>
                <a:lnTo>
                  <a:pt x="220506" y="252983"/>
                </a:lnTo>
                <a:lnTo>
                  <a:pt x="243208" y="238658"/>
                </a:lnTo>
                <a:lnTo>
                  <a:pt x="244092" y="235610"/>
                </a:lnTo>
                <a:close/>
              </a:path>
              <a:path w="367665" h="290194">
                <a:moveTo>
                  <a:pt x="360749" y="198424"/>
                </a:moveTo>
                <a:lnTo>
                  <a:pt x="276845" y="198424"/>
                </a:lnTo>
                <a:lnTo>
                  <a:pt x="294218" y="199643"/>
                </a:lnTo>
                <a:lnTo>
                  <a:pt x="308312" y="204520"/>
                </a:lnTo>
                <a:lnTo>
                  <a:pt x="318994" y="212140"/>
                </a:lnTo>
                <a:lnTo>
                  <a:pt x="326130" y="222199"/>
                </a:lnTo>
                <a:lnTo>
                  <a:pt x="329585" y="234086"/>
                </a:lnTo>
                <a:lnTo>
                  <a:pt x="328152" y="249326"/>
                </a:lnTo>
                <a:lnTo>
                  <a:pt x="323591" y="261213"/>
                </a:lnTo>
                <a:lnTo>
                  <a:pt x="316410" y="270052"/>
                </a:lnTo>
                <a:lnTo>
                  <a:pt x="316952" y="277367"/>
                </a:lnTo>
                <a:lnTo>
                  <a:pt x="318202" y="283463"/>
                </a:lnTo>
                <a:lnTo>
                  <a:pt x="318202" y="289864"/>
                </a:lnTo>
                <a:lnTo>
                  <a:pt x="351356" y="289864"/>
                </a:lnTo>
                <a:lnTo>
                  <a:pt x="351771" y="235305"/>
                </a:lnTo>
                <a:lnTo>
                  <a:pt x="351851" y="207873"/>
                </a:lnTo>
                <a:lnTo>
                  <a:pt x="360749" y="198424"/>
                </a:lnTo>
                <a:close/>
              </a:path>
              <a:path w="367665" h="290194">
                <a:moveTo>
                  <a:pt x="287874" y="200863"/>
                </a:moveTo>
                <a:lnTo>
                  <a:pt x="273838" y="203606"/>
                </a:lnTo>
                <a:lnTo>
                  <a:pt x="262138" y="210921"/>
                </a:lnTo>
                <a:lnTo>
                  <a:pt x="253791" y="221894"/>
                </a:lnTo>
                <a:lnTo>
                  <a:pt x="249814" y="235305"/>
                </a:lnTo>
                <a:lnTo>
                  <a:pt x="252114" y="250850"/>
                </a:lnTo>
                <a:lnTo>
                  <a:pt x="258682" y="263347"/>
                </a:lnTo>
                <a:lnTo>
                  <a:pt x="268637" y="272186"/>
                </a:lnTo>
                <a:lnTo>
                  <a:pt x="281095" y="277063"/>
                </a:lnTo>
                <a:lnTo>
                  <a:pt x="289842" y="275919"/>
                </a:lnTo>
                <a:lnTo>
                  <a:pt x="276013" y="273710"/>
                </a:lnTo>
                <a:lnTo>
                  <a:pt x="263772" y="267004"/>
                </a:lnTo>
                <a:lnTo>
                  <a:pt x="255238" y="256641"/>
                </a:lnTo>
                <a:lnTo>
                  <a:pt x="251097" y="243839"/>
                </a:lnTo>
                <a:lnTo>
                  <a:pt x="253352" y="228295"/>
                </a:lnTo>
                <a:lnTo>
                  <a:pt x="259904" y="215798"/>
                </a:lnTo>
                <a:lnTo>
                  <a:pt x="269844" y="206959"/>
                </a:lnTo>
                <a:lnTo>
                  <a:pt x="282267" y="202387"/>
                </a:lnTo>
                <a:lnTo>
                  <a:pt x="287874" y="202082"/>
                </a:lnTo>
                <a:lnTo>
                  <a:pt x="296294" y="202082"/>
                </a:lnTo>
                <a:lnTo>
                  <a:pt x="287874" y="200863"/>
                </a:lnTo>
                <a:close/>
              </a:path>
              <a:path w="367665" h="290194">
                <a:moveTo>
                  <a:pt x="294125" y="275359"/>
                </a:moveTo>
                <a:lnTo>
                  <a:pt x="289842" y="275919"/>
                </a:lnTo>
                <a:lnTo>
                  <a:pt x="291276" y="276148"/>
                </a:lnTo>
                <a:lnTo>
                  <a:pt x="294125" y="275359"/>
                </a:lnTo>
                <a:close/>
              </a:path>
              <a:path w="367665" h="290194">
                <a:moveTo>
                  <a:pt x="300279" y="273655"/>
                </a:moveTo>
                <a:lnTo>
                  <a:pt x="294125" y="275359"/>
                </a:lnTo>
                <a:lnTo>
                  <a:pt x="297417" y="274929"/>
                </a:lnTo>
                <a:lnTo>
                  <a:pt x="300279" y="273655"/>
                </a:lnTo>
                <a:close/>
              </a:path>
              <a:path w="367665" h="290194">
                <a:moveTo>
                  <a:pt x="306480" y="270895"/>
                </a:moveTo>
                <a:lnTo>
                  <a:pt x="300279" y="273655"/>
                </a:lnTo>
                <a:lnTo>
                  <a:pt x="304485" y="272491"/>
                </a:lnTo>
                <a:lnTo>
                  <a:pt x="306480" y="270895"/>
                </a:lnTo>
                <a:close/>
              </a:path>
              <a:path w="367665" h="290194">
                <a:moveTo>
                  <a:pt x="324321" y="240498"/>
                </a:moveTo>
                <a:lnTo>
                  <a:pt x="322283" y="252069"/>
                </a:lnTo>
                <a:lnTo>
                  <a:pt x="315156" y="263956"/>
                </a:lnTo>
                <a:lnTo>
                  <a:pt x="306480" y="270895"/>
                </a:lnTo>
                <a:lnTo>
                  <a:pt x="310428" y="269138"/>
                </a:lnTo>
                <a:lnTo>
                  <a:pt x="319755" y="259689"/>
                </a:lnTo>
                <a:lnTo>
                  <a:pt x="325022" y="248107"/>
                </a:lnTo>
                <a:lnTo>
                  <a:pt x="324321" y="240498"/>
                </a:lnTo>
                <a:close/>
              </a:path>
              <a:path w="367665" h="290194">
                <a:moveTo>
                  <a:pt x="287874" y="214274"/>
                </a:moveTo>
                <a:lnTo>
                  <a:pt x="274420" y="218236"/>
                </a:lnTo>
                <a:lnTo>
                  <a:pt x="265430" y="228599"/>
                </a:lnTo>
                <a:lnTo>
                  <a:pt x="266427" y="246278"/>
                </a:lnTo>
                <a:lnTo>
                  <a:pt x="272460" y="257555"/>
                </a:lnTo>
                <a:lnTo>
                  <a:pt x="282033" y="263347"/>
                </a:lnTo>
                <a:lnTo>
                  <a:pt x="298039" y="260603"/>
                </a:lnTo>
                <a:lnTo>
                  <a:pt x="308397" y="252679"/>
                </a:lnTo>
                <a:lnTo>
                  <a:pt x="308838" y="251459"/>
                </a:lnTo>
                <a:lnTo>
                  <a:pt x="281169" y="251459"/>
                </a:lnTo>
                <a:lnTo>
                  <a:pt x="275743" y="245973"/>
                </a:lnTo>
                <a:lnTo>
                  <a:pt x="275743" y="232562"/>
                </a:lnTo>
                <a:lnTo>
                  <a:pt x="281169" y="227075"/>
                </a:lnTo>
                <a:lnTo>
                  <a:pt x="309016" y="227075"/>
                </a:lnTo>
                <a:lnTo>
                  <a:pt x="308939" y="226771"/>
                </a:lnTo>
                <a:lnTo>
                  <a:pt x="299333" y="217322"/>
                </a:lnTo>
                <a:lnTo>
                  <a:pt x="287874" y="214274"/>
                </a:lnTo>
                <a:close/>
              </a:path>
              <a:path w="367665" h="290194">
                <a:moveTo>
                  <a:pt x="309016" y="227075"/>
                </a:moveTo>
                <a:lnTo>
                  <a:pt x="294549" y="227075"/>
                </a:lnTo>
                <a:lnTo>
                  <a:pt x="299975" y="232562"/>
                </a:lnTo>
                <a:lnTo>
                  <a:pt x="299975" y="245973"/>
                </a:lnTo>
                <a:lnTo>
                  <a:pt x="294549" y="251459"/>
                </a:lnTo>
                <a:lnTo>
                  <a:pt x="308838" y="251459"/>
                </a:lnTo>
                <a:lnTo>
                  <a:pt x="312589" y="241096"/>
                </a:lnTo>
                <a:lnTo>
                  <a:pt x="309016" y="227075"/>
                </a:lnTo>
                <a:close/>
              </a:path>
              <a:path w="367665" h="290194">
                <a:moveTo>
                  <a:pt x="323537" y="232002"/>
                </a:moveTo>
                <a:lnTo>
                  <a:pt x="324321" y="240498"/>
                </a:lnTo>
                <a:lnTo>
                  <a:pt x="324859" y="237439"/>
                </a:lnTo>
                <a:lnTo>
                  <a:pt x="323537" y="232002"/>
                </a:lnTo>
                <a:close/>
              </a:path>
              <a:path w="367665" h="290194">
                <a:moveTo>
                  <a:pt x="100544" y="105460"/>
                </a:moveTo>
                <a:lnTo>
                  <a:pt x="72137" y="105460"/>
                </a:lnTo>
                <a:lnTo>
                  <a:pt x="72137" y="127711"/>
                </a:lnTo>
                <a:lnTo>
                  <a:pt x="74362" y="127711"/>
                </a:lnTo>
                <a:lnTo>
                  <a:pt x="88652" y="129539"/>
                </a:lnTo>
                <a:lnTo>
                  <a:pt x="101445" y="135026"/>
                </a:lnTo>
                <a:lnTo>
                  <a:pt x="112201" y="143865"/>
                </a:lnTo>
                <a:lnTo>
                  <a:pt x="120383" y="154838"/>
                </a:lnTo>
                <a:lnTo>
                  <a:pt x="125451" y="167944"/>
                </a:lnTo>
                <a:lnTo>
                  <a:pt x="124478" y="185318"/>
                </a:lnTo>
                <a:lnTo>
                  <a:pt x="105198" y="221894"/>
                </a:lnTo>
                <a:lnTo>
                  <a:pt x="82720" y="232257"/>
                </a:lnTo>
                <a:lnTo>
                  <a:pt x="245063" y="232257"/>
                </a:lnTo>
                <a:lnTo>
                  <a:pt x="247183" y="224942"/>
                </a:lnTo>
                <a:lnTo>
                  <a:pt x="254508" y="213055"/>
                </a:lnTo>
                <a:lnTo>
                  <a:pt x="264592" y="204215"/>
                </a:lnTo>
                <a:lnTo>
                  <a:pt x="276845" y="198424"/>
                </a:lnTo>
                <a:lnTo>
                  <a:pt x="360749" y="198424"/>
                </a:lnTo>
                <a:lnTo>
                  <a:pt x="361323" y="197815"/>
                </a:lnTo>
                <a:lnTo>
                  <a:pt x="367443" y="186842"/>
                </a:lnTo>
                <a:lnTo>
                  <a:pt x="365816" y="169468"/>
                </a:lnTo>
                <a:lnTo>
                  <a:pt x="359238" y="158191"/>
                </a:lnTo>
                <a:lnTo>
                  <a:pt x="349325" y="152399"/>
                </a:lnTo>
                <a:lnTo>
                  <a:pt x="344110" y="151790"/>
                </a:lnTo>
                <a:lnTo>
                  <a:pt x="227948" y="151790"/>
                </a:lnTo>
                <a:lnTo>
                  <a:pt x="227939" y="151485"/>
                </a:lnTo>
                <a:lnTo>
                  <a:pt x="127062" y="151485"/>
                </a:lnTo>
                <a:lnTo>
                  <a:pt x="127062" y="130759"/>
                </a:lnTo>
                <a:lnTo>
                  <a:pt x="100557" y="130759"/>
                </a:lnTo>
                <a:lnTo>
                  <a:pt x="100544" y="105460"/>
                </a:lnTo>
                <a:close/>
              </a:path>
              <a:path w="367665" h="290194">
                <a:moveTo>
                  <a:pt x="323229" y="230736"/>
                </a:moveTo>
                <a:lnTo>
                  <a:pt x="323537" y="232002"/>
                </a:lnTo>
                <a:lnTo>
                  <a:pt x="323476" y="231343"/>
                </a:lnTo>
                <a:lnTo>
                  <a:pt x="323229" y="230736"/>
                </a:lnTo>
                <a:close/>
              </a:path>
              <a:path w="367665" h="290194">
                <a:moveTo>
                  <a:pt x="318740" y="219714"/>
                </a:moveTo>
                <a:lnTo>
                  <a:pt x="323229" y="230736"/>
                </a:lnTo>
                <a:lnTo>
                  <a:pt x="321449" y="223418"/>
                </a:lnTo>
                <a:lnTo>
                  <a:pt x="318740" y="219714"/>
                </a:lnTo>
                <a:close/>
              </a:path>
              <a:path w="367665" h="290194">
                <a:moveTo>
                  <a:pt x="74271" y="131673"/>
                </a:moveTo>
                <a:lnTo>
                  <a:pt x="37177" y="148742"/>
                </a:lnTo>
                <a:lnTo>
                  <a:pt x="25940" y="174040"/>
                </a:lnTo>
                <a:lnTo>
                  <a:pt x="27619" y="190195"/>
                </a:lnTo>
                <a:lnTo>
                  <a:pt x="32722" y="203911"/>
                </a:lnTo>
                <a:lnTo>
                  <a:pt x="40722" y="215188"/>
                </a:lnTo>
                <a:lnTo>
                  <a:pt x="51090" y="223113"/>
                </a:lnTo>
                <a:lnTo>
                  <a:pt x="63299" y="227990"/>
                </a:lnTo>
                <a:lnTo>
                  <a:pt x="77256" y="227001"/>
                </a:lnTo>
                <a:lnTo>
                  <a:pt x="65030" y="225856"/>
                </a:lnTo>
                <a:lnTo>
                  <a:pt x="51254" y="220675"/>
                </a:lnTo>
                <a:lnTo>
                  <a:pt x="40282" y="212445"/>
                </a:lnTo>
                <a:lnTo>
                  <a:pt x="32411" y="202082"/>
                </a:lnTo>
                <a:lnTo>
                  <a:pt x="27941" y="189890"/>
                </a:lnTo>
                <a:lnTo>
                  <a:pt x="29303" y="173126"/>
                </a:lnTo>
                <a:lnTo>
                  <a:pt x="51426" y="139293"/>
                </a:lnTo>
                <a:lnTo>
                  <a:pt x="74271" y="133197"/>
                </a:lnTo>
                <a:lnTo>
                  <a:pt x="84740" y="133197"/>
                </a:lnTo>
                <a:lnTo>
                  <a:pt x="81910" y="132283"/>
                </a:lnTo>
                <a:lnTo>
                  <a:pt x="74271" y="131673"/>
                </a:lnTo>
                <a:close/>
              </a:path>
              <a:path w="367665" h="290194">
                <a:moveTo>
                  <a:pt x="99405" y="219858"/>
                </a:moveTo>
                <a:lnTo>
                  <a:pt x="95008" y="222503"/>
                </a:lnTo>
                <a:lnTo>
                  <a:pt x="80504" y="226771"/>
                </a:lnTo>
                <a:lnTo>
                  <a:pt x="77256" y="227001"/>
                </a:lnTo>
                <a:lnTo>
                  <a:pt x="81309" y="227380"/>
                </a:lnTo>
                <a:lnTo>
                  <a:pt x="94238" y="223418"/>
                </a:lnTo>
                <a:lnTo>
                  <a:pt x="99405" y="219858"/>
                </a:lnTo>
                <a:close/>
              </a:path>
              <a:path w="367665" h="290194">
                <a:moveTo>
                  <a:pt x="84740" y="133197"/>
                </a:moveTo>
                <a:lnTo>
                  <a:pt x="74271" y="133197"/>
                </a:lnTo>
                <a:lnTo>
                  <a:pt x="88495" y="135331"/>
                </a:lnTo>
                <a:lnTo>
                  <a:pt x="100982" y="141427"/>
                </a:lnTo>
                <a:lnTo>
                  <a:pt x="111068" y="150875"/>
                </a:lnTo>
                <a:lnTo>
                  <a:pt x="118089" y="162763"/>
                </a:lnTo>
                <a:lnTo>
                  <a:pt x="121381" y="176479"/>
                </a:lnTo>
                <a:lnTo>
                  <a:pt x="119458" y="192023"/>
                </a:lnTo>
                <a:lnTo>
                  <a:pt x="113900" y="205130"/>
                </a:lnTo>
                <a:lnTo>
                  <a:pt x="105297" y="215798"/>
                </a:lnTo>
                <a:lnTo>
                  <a:pt x="99405" y="219858"/>
                </a:lnTo>
                <a:lnTo>
                  <a:pt x="106659" y="215493"/>
                </a:lnTo>
                <a:lnTo>
                  <a:pt x="115305" y="206044"/>
                </a:lnTo>
                <a:lnTo>
                  <a:pt x="120795" y="194767"/>
                </a:lnTo>
                <a:lnTo>
                  <a:pt x="122975" y="182270"/>
                </a:lnTo>
                <a:lnTo>
                  <a:pt x="120949" y="167335"/>
                </a:lnTo>
                <a:lnTo>
                  <a:pt x="115233" y="154533"/>
                </a:lnTo>
                <a:lnTo>
                  <a:pt x="106424" y="143865"/>
                </a:lnTo>
                <a:lnTo>
                  <a:pt x="95117" y="136550"/>
                </a:lnTo>
                <a:lnTo>
                  <a:pt x="84740" y="133197"/>
                </a:lnTo>
                <a:close/>
              </a:path>
              <a:path w="367665" h="290194">
                <a:moveTo>
                  <a:pt x="314658" y="214131"/>
                </a:moveTo>
                <a:lnTo>
                  <a:pt x="318740" y="219714"/>
                </a:lnTo>
                <a:lnTo>
                  <a:pt x="318014" y="217931"/>
                </a:lnTo>
                <a:lnTo>
                  <a:pt x="314658" y="214131"/>
                </a:lnTo>
                <a:close/>
              </a:path>
              <a:path w="367665" h="290194">
                <a:moveTo>
                  <a:pt x="312812" y="212041"/>
                </a:moveTo>
                <a:lnTo>
                  <a:pt x="314658" y="214131"/>
                </a:lnTo>
                <a:lnTo>
                  <a:pt x="313425" y="212445"/>
                </a:lnTo>
                <a:lnTo>
                  <a:pt x="312812" y="212041"/>
                </a:lnTo>
                <a:close/>
              </a:path>
              <a:path w="367665" h="290194">
                <a:moveTo>
                  <a:pt x="74467" y="148742"/>
                </a:moveTo>
                <a:lnTo>
                  <a:pt x="74271" y="148742"/>
                </a:lnTo>
                <a:lnTo>
                  <a:pt x="60449" y="152095"/>
                </a:lnTo>
                <a:lnTo>
                  <a:pt x="49728" y="160629"/>
                </a:lnTo>
                <a:lnTo>
                  <a:pt x="43586" y="173126"/>
                </a:lnTo>
                <a:lnTo>
                  <a:pt x="45539" y="189585"/>
                </a:lnTo>
                <a:lnTo>
                  <a:pt x="52012" y="201777"/>
                </a:lnTo>
                <a:lnTo>
                  <a:pt x="61917" y="209397"/>
                </a:lnTo>
                <a:lnTo>
                  <a:pt x="74169" y="212140"/>
                </a:lnTo>
                <a:lnTo>
                  <a:pt x="88048" y="209092"/>
                </a:lnTo>
                <a:lnTo>
                  <a:pt x="98796" y="200558"/>
                </a:lnTo>
                <a:lnTo>
                  <a:pt x="101053" y="195986"/>
                </a:lnTo>
                <a:lnTo>
                  <a:pt x="65797" y="195986"/>
                </a:lnTo>
                <a:lnTo>
                  <a:pt x="58909" y="188975"/>
                </a:lnTo>
                <a:lnTo>
                  <a:pt x="58909" y="171907"/>
                </a:lnTo>
                <a:lnTo>
                  <a:pt x="65797" y="165201"/>
                </a:lnTo>
                <a:lnTo>
                  <a:pt x="99807" y="165201"/>
                </a:lnTo>
                <a:lnTo>
                  <a:pt x="96584" y="159105"/>
                </a:lnTo>
                <a:lnTo>
                  <a:pt x="86703" y="151485"/>
                </a:lnTo>
                <a:lnTo>
                  <a:pt x="74467" y="148742"/>
                </a:lnTo>
                <a:close/>
              </a:path>
              <a:path w="367665" h="290194">
                <a:moveTo>
                  <a:pt x="296294" y="202082"/>
                </a:moveTo>
                <a:lnTo>
                  <a:pt x="287874" y="202082"/>
                </a:lnTo>
                <a:lnTo>
                  <a:pt x="301873" y="204825"/>
                </a:lnTo>
                <a:lnTo>
                  <a:pt x="312812" y="212041"/>
                </a:lnTo>
                <a:lnTo>
                  <a:pt x="309401" y="208178"/>
                </a:lnTo>
                <a:lnTo>
                  <a:pt x="298399" y="202387"/>
                </a:lnTo>
                <a:lnTo>
                  <a:pt x="296294" y="202082"/>
                </a:lnTo>
                <a:close/>
              </a:path>
              <a:path w="367665" h="290194">
                <a:moveTo>
                  <a:pt x="99807" y="165201"/>
                </a:moveTo>
                <a:lnTo>
                  <a:pt x="82774" y="165201"/>
                </a:lnTo>
                <a:lnTo>
                  <a:pt x="89663" y="171907"/>
                </a:lnTo>
                <a:lnTo>
                  <a:pt x="89663" y="188975"/>
                </a:lnTo>
                <a:lnTo>
                  <a:pt x="82774" y="195986"/>
                </a:lnTo>
                <a:lnTo>
                  <a:pt x="101053" y="195986"/>
                </a:lnTo>
                <a:lnTo>
                  <a:pt x="104963" y="188061"/>
                </a:lnTo>
                <a:lnTo>
                  <a:pt x="103030" y="171297"/>
                </a:lnTo>
                <a:lnTo>
                  <a:pt x="99807" y="165201"/>
                </a:lnTo>
                <a:close/>
              </a:path>
              <a:path w="367665" h="290194">
                <a:moveTo>
                  <a:pt x="279706" y="66141"/>
                </a:moveTo>
                <a:lnTo>
                  <a:pt x="239746" y="66141"/>
                </a:lnTo>
                <a:lnTo>
                  <a:pt x="239746" y="126187"/>
                </a:lnTo>
                <a:lnTo>
                  <a:pt x="233952" y="147218"/>
                </a:lnTo>
                <a:lnTo>
                  <a:pt x="227948" y="151790"/>
                </a:lnTo>
                <a:lnTo>
                  <a:pt x="279706" y="151790"/>
                </a:lnTo>
                <a:lnTo>
                  <a:pt x="279706" y="66141"/>
                </a:lnTo>
                <a:close/>
              </a:path>
              <a:path w="367665" h="290194">
                <a:moveTo>
                  <a:pt x="286533" y="107899"/>
                </a:moveTo>
                <a:lnTo>
                  <a:pt x="286533" y="136550"/>
                </a:lnTo>
                <a:lnTo>
                  <a:pt x="284308" y="151790"/>
                </a:lnTo>
                <a:lnTo>
                  <a:pt x="326218" y="151790"/>
                </a:lnTo>
                <a:lnTo>
                  <a:pt x="326218" y="127101"/>
                </a:lnTo>
                <a:lnTo>
                  <a:pt x="286533" y="107899"/>
                </a:lnTo>
                <a:close/>
              </a:path>
              <a:path w="367665" h="290194">
                <a:moveTo>
                  <a:pt x="193264" y="81686"/>
                </a:moveTo>
                <a:lnTo>
                  <a:pt x="153279" y="81686"/>
                </a:lnTo>
                <a:lnTo>
                  <a:pt x="153275" y="145999"/>
                </a:lnTo>
                <a:lnTo>
                  <a:pt x="149952" y="150266"/>
                </a:lnTo>
                <a:lnTo>
                  <a:pt x="143673" y="151485"/>
                </a:lnTo>
                <a:lnTo>
                  <a:pt x="227939" y="151485"/>
                </a:lnTo>
                <a:lnTo>
                  <a:pt x="226673" y="107899"/>
                </a:lnTo>
                <a:lnTo>
                  <a:pt x="193264" y="107899"/>
                </a:lnTo>
                <a:lnTo>
                  <a:pt x="193264" y="81686"/>
                </a:lnTo>
                <a:close/>
              </a:path>
              <a:path w="367665" h="290194">
                <a:moveTo>
                  <a:pt x="127062" y="123443"/>
                </a:moveTo>
                <a:lnTo>
                  <a:pt x="100557" y="130759"/>
                </a:lnTo>
                <a:lnTo>
                  <a:pt x="127062" y="130759"/>
                </a:lnTo>
                <a:lnTo>
                  <a:pt x="127062" y="123443"/>
                </a:lnTo>
                <a:close/>
              </a:path>
              <a:path w="367665" h="290194">
                <a:moveTo>
                  <a:pt x="226336" y="96316"/>
                </a:moveTo>
                <a:lnTo>
                  <a:pt x="193264" y="107899"/>
                </a:lnTo>
                <a:lnTo>
                  <a:pt x="226673" y="107899"/>
                </a:lnTo>
                <a:lnTo>
                  <a:pt x="226336" y="96316"/>
                </a:lnTo>
                <a:close/>
              </a:path>
              <a:path w="367665" h="290194">
                <a:moveTo>
                  <a:pt x="95302" y="98755"/>
                </a:moveTo>
                <a:lnTo>
                  <a:pt x="77075" y="98755"/>
                </a:lnTo>
                <a:lnTo>
                  <a:pt x="77075" y="105460"/>
                </a:lnTo>
                <a:lnTo>
                  <a:pt x="95302" y="105460"/>
                </a:lnTo>
                <a:lnTo>
                  <a:pt x="95302" y="98755"/>
                </a:lnTo>
                <a:close/>
              </a:path>
              <a:path w="367665" h="290194">
                <a:moveTo>
                  <a:pt x="93138" y="93878"/>
                </a:moveTo>
                <a:lnTo>
                  <a:pt x="78934" y="93878"/>
                </a:lnTo>
                <a:lnTo>
                  <a:pt x="78934" y="98755"/>
                </a:lnTo>
                <a:lnTo>
                  <a:pt x="93138" y="98755"/>
                </a:lnTo>
                <a:lnTo>
                  <a:pt x="93138" y="93878"/>
                </a:lnTo>
                <a:close/>
              </a:path>
              <a:path w="367665" h="290194">
                <a:moveTo>
                  <a:pt x="272909" y="58826"/>
                </a:moveTo>
                <a:lnTo>
                  <a:pt x="246574" y="58826"/>
                </a:lnTo>
                <a:lnTo>
                  <a:pt x="246574" y="66141"/>
                </a:lnTo>
                <a:lnTo>
                  <a:pt x="272909" y="66141"/>
                </a:lnTo>
                <a:lnTo>
                  <a:pt x="272909" y="58826"/>
                </a:lnTo>
                <a:close/>
              </a:path>
              <a:path w="367665" h="290194">
                <a:moveTo>
                  <a:pt x="270196" y="51511"/>
                </a:moveTo>
                <a:lnTo>
                  <a:pt x="249287" y="51511"/>
                </a:lnTo>
                <a:lnTo>
                  <a:pt x="249287" y="58826"/>
                </a:lnTo>
                <a:lnTo>
                  <a:pt x="270196" y="58826"/>
                </a:lnTo>
                <a:lnTo>
                  <a:pt x="270196" y="51511"/>
                </a:lnTo>
                <a:close/>
              </a:path>
              <a:path w="367665" h="290194">
                <a:moveTo>
                  <a:pt x="235735" y="49772"/>
                </a:moveTo>
                <a:lnTo>
                  <a:pt x="238505" y="53644"/>
                </a:lnTo>
                <a:lnTo>
                  <a:pt x="238923" y="54254"/>
                </a:lnTo>
                <a:lnTo>
                  <a:pt x="238923" y="52730"/>
                </a:lnTo>
                <a:lnTo>
                  <a:pt x="235735" y="49772"/>
                </a:lnTo>
                <a:close/>
              </a:path>
              <a:path w="367665" h="290194">
                <a:moveTo>
                  <a:pt x="267565" y="0"/>
                </a:moveTo>
                <a:lnTo>
                  <a:pt x="257639" y="1088"/>
                </a:lnTo>
                <a:lnTo>
                  <a:pt x="270089" y="2743"/>
                </a:lnTo>
                <a:lnTo>
                  <a:pt x="281802" y="10058"/>
                </a:lnTo>
                <a:lnTo>
                  <a:pt x="288651" y="20726"/>
                </a:lnTo>
                <a:lnTo>
                  <a:pt x="288399" y="37490"/>
                </a:lnTo>
                <a:lnTo>
                  <a:pt x="284634" y="48158"/>
                </a:lnTo>
                <a:lnTo>
                  <a:pt x="280468" y="54254"/>
                </a:lnTo>
                <a:lnTo>
                  <a:pt x="288201" y="44195"/>
                </a:lnTo>
                <a:lnTo>
                  <a:pt x="291250" y="31394"/>
                </a:lnTo>
                <a:lnTo>
                  <a:pt x="288135" y="17068"/>
                </a:lnTo>
                <a:lnTo>
                  <a:pt x="279752" y="6400"/>
                </a:lnTo>
                <a:lnTo>
                  <a:pt x="267565" y="0"/>
                </a:lnTo>
                <a:close/>
              </a:path>
              <a:path w="367665" h="290194">
                <a:moveTo>
                  <a:pt x="262789" y="24688"/>
                </a:moveTo>
                <a:lnTo>
                  <a:pt x="256754" y="24688"/>
                </a:lnTo>
                <a:lnTo>
                  <a:pt x="253950" y="27127"/>
                </a:lnTo>
                <a:lnTo>
                  <a:pt x="253950" y="32613"/>
                </a:lnTo>
                <a:lnTo>
                  <a:pt x="255627" y="34442"/>
                </a:lnTo>
                <a:lnTo>
                  <a:pt x="257791" y="35356"/>
                </a:lnTo>
                <a:lnTo>
                  <a:pt x="257791" y="51511"/>
                </a:lnTo>
                <a:lnTo>
                  <a:pt x="261418" y="51511"/>
                </a:lnTo>
                <a:lnTo>
                  <a:pt x="261418" y="35356"/>
                </a:lnTo>
                <a:lnTo>
                  <a:pt x="263826" y="34442"/>
                </a:lnTo>
                <a:lnTo>
                  <a:pt x="265228" y="32613"/>
                </a:lnTo>
                <a:lnTo>
                  <a:pt x="265228" y="27127"/>
                </a:lnTo>
                <a:lnTo>
                  <a:pt x="262789" y="24688"/>
                </a:lnTo>
                <a:close/>
              </a:path>
              <a:path w="367665" h="290194">
                <a:moveTo>
                  <a:pt x="231302" y="43574"/>
                </a:moveTo>
                <a:lnTo>
                  <a:pt x="233010" y="47243"/>
                </a:lnTo>
                <a:lnTo>
                  <a:pt x="235735" y="49772"/>
                </a:lnTo>
                <a:lnTo>
                  <a:pt x="231302" y="43574"/>
                </a:lnTo>
                <a:close/>
              </a:path>
              <a:path w="367665" h="290194">
                <a:moveTo>
                  <a:pt x="259802" y="10058"/>
                </a:moveTo>
                <a:lnTo>
                  <a:pt x="246763" y="14935"/>
                </a:lnTo>
                <a:lnTo>
                  <a:pt x="239792" y="26517"/>
                </a:lnTo>
                <a:lnTo>
                  <a:pt x="239411" y="35661"/>
                </a:lnTo>
                <a:lnTo>
                  <a:pt x="241209" y="40233"/>
                </a:lnTo>
                <a:lnTo>
                  <a:pt x="244288" y="43891"/>
                </a:lnTo>
                <a:lnTo>
                  <a:pt x="250201" y="43891"/>
                </a:lnTo>
                <a:lnTo>
                  <a:pt x="250201" y="39319"/>
                </a:lnTo>
                <a:lnTo>
                  <a:pt x="247763" y="36880"/>
                </a:lnTo>
                <a:lnTo>
                  <a:pt x="246361" y="33527"/>
                </a:lnTo>
                <a:lnTo>
                  <a:pt x="246361" y="22859"/>
                </a:lnTo>
                <a:lnTo>
                  <a:pt x="252365" y="16763"/>
                </a:lnTo>
                <a:lnTo>
                  <a:pt x="274545" y="16763"/>
                </a:lnTo>
                <a:lnTo>
                  <a:pt x="263858" y="10363"/>
                </a:lnTo>
                <a:lnTo>
                  <a:pt x="259802" y="10058"/>
                </a:lnTo>
                <a:close/>
              </a:path>
              <a:path w="367665" h="290194">
                <a:moveTo>
                  <a:pt x="274545" y="16763"/>
                </a:moveTo>
                <a:lnTo>
                  <a:pt x="267026" y="16763"/>
                </a:lnTo>
                <a:lnTo>
                  <a:pt x="272970" y="22859"/>
                </a:lnTo>
                <a:lnTo>
                  <a:pt x="272970" y="33832"/>
                </a:lnTo>
                <a:lnTo>
                  <a:pt x="271568" y="37185"/>
                </a:lnTo>
                <a:lnTo>
                  <a:pt x="269129" y="39319"/>
                </a:lnTo>
                <a:lnTo>
                  <a:pt x="269129" y="43891"/>
                </a:lnTo>
                <a:lnTo>
                  <a:pt x="275469" y="43891"/>
                </a:lnTo>
                <a:lnTo>
                  <a:pt x="278517" y="40233"/>
                </a:lnTo>
                <a:lnTo>
                  <a:pt x="280346" y="35661"/>
                </a:lnTo>
                <a:lnTo>
                  <a:pt x="280346" y="30479"/>
                </a:lnTo>
                <a:lnTo>
                  <a:pt x="275563" y="17373"/>
                </a:lnTo>
                <a:lnTo>
                  <a:pt x="274545" y="16763"/>
                </a:lnTo>
                <a:close/>
              </a:path>
              <a:path w="367665" h="290194">
                <a:moveTo>
                  <a:pt x="231031" y="42990"/>
                </a:moveTo>
                <a:lnTo>
                  <a:pt x="231093" y="43281"/>
                </a:lnTo>
                <a:lnTo>
                  <a:pt x="231302" y="43574"/>
                </a:lnTo>
                <a:lnTo>
                  <a:pt x="231031" y="42990"/>
                </a:lnTo>
                <a:close/>
              </a:path>
              <a:path w="367665" h="290194">
                <a:moveTo>
                  <a:pt x="229322" y="35025"/>
                </a:moveTo>
                <a:lnTo>
                  <a:pt x="229322" y="39319"/>
                </a:lnTo>
                <a:lnTo>
                  <a:pt x="231031" y="42990"/>
                </a:lnTo>
                <a:lnTo>
                  <a:pt x="229322" y="35025"/>
                </a:lnTo>
                <a:close/>
              </a:path>
              <a:path w="367665" h="290194">
                <a:moveTo>
                  <a:pt x="239982" y="7780"/>
                </a:moveTo>
                <a:lnTo>
                  <a:pt x="238600" y="8534"/>
                </a:lnTo>
                <a:lnTo>
                  <a:pt x="230990" y="18287"/>
                </a:lnTo>
                <a:lnTo>
                  <a:pt x="228347" y="30479"/>
                </a:lnTo>
                <a:lnTo>
                  <a:pt x="229322" y="35025"/>
                </a:lnTo>
                <a:lnTo>
                  <a:pt x="229322" y="30479"/>
                </a:lnTo>
                <a:lnTo>
                  <a:pt x="232598" y="16763"/>
                </a:lnTo>
                <a:lnTo>
                  <a:pt x="239982" y="7780"/>
                </a:lnTo>
                <a:close/>
              </a:path>
              <a:path w="367665" h="290194">
                <a:moveTo>
                  <a:pt x="249614" y="2524"/>
                </a:moveTo>
                <a:lnTo>
                  <a:pt x="241366" y="6095"/>
                </a:lnTo>
                <a:lnTo>
                  <a:pt x="239982" y="7780"/>
                </a:lnTo>
                <a:lnTo>
                  <a:pt x="249614" y="2524"/>
                </a:lnTo>
                <a:close/>
              </a:path>
              <a:path w="367665" h="290194">
                <a:moveTo>
                  <a:pt x="251332" y="1780"/>
                </a:moveTo>
                <a:lnTo>
                  <a:pt x="250888" y="1828"/>
                </a:lnTo>
                <a:lnTo>
                  <a:pt x="249614" y="2524"/>
                </a:lnTo>
                <a:lnTo>
                  <a:pt x="251332" y="1780"/>
                </a:lnTo>
                <a:close/>
              </a:path>
              <a:path w="367665" h="290194">
                <a:moveTo>
                  <a:pt x="254035" y="609"/>
                </a:moveTo>
                <a:lnTo>
                  <a:pt x="251332" y="1780"/>
                </a:lnTo>
                <a:lnTo>
                  <a:pt x="257639" y="1088"/>
                </a:lnTo>
                <a:lnTo>
                  <a:pt x="254035" y="609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86" name="object 18"/>
          <p:cNvSpPr>
            <a:spLocks/>
          </p:cNvSpPr>
          <p:nvPr/>
        </p:nvSpPr>
        <p:spPr bwMode="auto">
          <a:xfrm>
            <a:off x="8218885" y="2992439"/>
            <a:ext cx="142875" cy="193675"/>
          </a:xfrm>
          <a:custGeom>
            <a:avLst/>
            <a:gdLst/>
            <a:ahLst/>
            <a:cxnLst>
              <a:cxn ang="0">
                <a:pos x="117859" y="3296"/>
              </a:cxn>
              <a:cxn ang="0">
                <a:pos x="88327" y="3296"/>
              </a:cxn>
              <a:cxn ang="0">
                <a:pos x="103810" y="4316"/>
              </a:cxn>
              <a:cxn ang="0">
                <a:pos x="118406" y="7348"/>
              </a:cxn>
              <a:cxn ang="0">
                <a:pos x="155555" y="26991"/>
              </a:cxn>
              <a:cxn ang="0">
                <a:pos x="179974" y="59271"/>
              </a:cxn>
              <a:cxn ang="0">
                <a:pos x="187419" y="85790"/>
              </a:cxn>
              <a:cxn ang="0">
                <a:pos x="186675" y="102139"/>
              </a:cxn>
              <a:cxn ang="0">
                <a:pos x="174070" y="143956"/>
              </a:cxn>
              <a:cxn ang="0">
                <a:pos x="148636" y="173642"/>
              </a:cxn>
              <a:cxn ang="0">
                <a:pos x="113887" y="189541"/>
              </a:cxn>
              <a:cxn ang="0">
                <a:pos x="109647" y="193547"/>
              </a:cxn>
              <a:cxn ang="0">
                <a:pos x="147951" y="178136"/>
              </a:cxn>
              <a:cxn ang="0">
                <a:pos x="176107" y="149127"/>
              </a:cxn>
              <a:cxn ang="0">
                <a:pos x="190175" y="110538"/>
              </a:cxn>
              <a:cxn ang="0">
                <a:pos x="189442" y="93895"/>
              </a:cxn>
              <a:cxn ang="0">
                <a:pos x="176745" y="50823"/>
              </a:cxn>
              <a:cxn ang="0">
                <a:pos x="151013" y="19688"/>
              </a:cxn>
              <a:cxn ang="0">
                <a:pos x="128336" y="6615"/>
              </a:cxn>
              <a:cxn ang="0">
                <a:pos x="117859" y="3296"/>
              </a:cxn>
              <a:cxn ang="0">
                <a:pos x="93279" y="0"/>
              </a:cxn>
              <a:cxn ang="0">
                <a:pos x="52465" y="8898"/>
              </a:cxn>
              <a:cxn ang="0">
                <a:pos x="20094" y="32923"/>
              </a:cxn>
              <a:cxn ang="0">
                <a:pos x="0" y="68065"/>
              </a:cxn>
              <a:cxn ang="0">
                <a:pos x="681" y="77327"/>
              </a:cxn>
              <a:cxn ang="0">
                <a:pos x="4583" y="64103"/>
              </a:cxn>
              <a:cxn ang="0">
                <a:pos x="10310" y="51765"/>
              </a:cxn>
              <a:cxn ang="0">
                <a:pos x="36876" y="21628"/>
              </a:cxn>
              <a:cxn ang="0">
                <a:pos x="74218" y="5071"/>
              </a:cxn>
              <a:cxn ang="0">
                <a:pos x="88327" y="3296"/>
              </a:cxn>
              <a:cxn ang="0">
                <a:pos x="117859" y="3296"/>
              </a:cxn>
              <a:cxn ang="0">
                <a:pos x="115728" y="2620"/>
              </a:cxn>
              <a:cxn ang="0">
                <a:pos x="102445" y="425"/>
              </a:cxn>
              <a:cxn ang="0">
                <a:pos x="93279" y="0"/>
              </a:cxn>
            </a:cxnLst>
            <a:rect l="0" t="0" r="r" b="b"/>
            <a:pathLst>
              <a:path w="190500" h="193675">
                <a:moveTo>
                  <a:pt x="117859" y="3296"/>
                </a:moveTo>
                <a:lnTo>
                  <a:pt x="88327" y="3296"/>
                </a:lnTo>
                <a:lnTo>
                  <a:pt x="103810" y="4316"/>
                </a:lnTo>
                <a:lnTo>
                  <a:pt x="118406" y="7348"/>
                </a:lnTo>
                <a:lnTo>
                  <a:pt x="155555" y="26991"/>
                </a:lnTo>
                <a:lnTo>
                  <a:pt x="179974" y="59271"/>
                </a:lnTo>
                <a:lnTo>
                  <a:pt x="187419" y="85790"/>
                </a:lnTo>
                <a:lnTo>
                  <a:pt x="186675" y="102139"/>
                </a:lnTo>
                <a:lnTo>
                  <a:pt x="174070" y="143956"/>
                </a:lnTo>
                <a:lnTo>
                  <a:pt x="148636" y="173642"/>
                </a:lnTo>
                <a:lnTo>
                  <a:pt x="113887" y="189541"/>
                </a:lnTo>
                <a:lnTo>
                  <a:pt x="109647" y="193547"/>
                </a:lnTo>
                <a:lnTo>
                  <a:pt x="147951" y="178136"/>
                </a:lnTo>
                <a:lnTo>
                  <a:pt x="176107" y="149127"/>
                </a:lnTo>
                <a:lnTo>
                  <a:pt x="190175" y="110538"/>
                </a:lnTo>
                <a:lnTo>
                  <a:pt x="189442" y="93895"/>
                </a:lnTo>
                <a:lnTo>
                  <a:pt x="176745" y="50823"/>
                </a:lnTo>
                <a:lnTo>
                  <a:pt x="151013" y="19688"/>
                </a:lnTo>
                <a:lnTo>
                  <a:pt x="128336" y="6615"/>
                </a:lnTo>
                <a:lnTo>
                  <a:pt x="117859" y="3296"/>
                </a:lnTo>
                <a:close/>
              </a:path>
              <a:path w="190500" h="193675">
                <a:moveTo>
                  <a:pt x="93279" y="0"/>
                </a:moveTo>
                <a:lnTo>
                  <a:pt x="52465" y="8898"/>
                </a:lnTo>
                <a:lnTo>
                  <a:pt x="20094" y="32923"/>
                </a:lnTo>
                <a:lnTo>
                  <a:pt x="0" y="68065"/>
                </a:lnTo>
                <a:lnTo>
                  <a:pt x="681" y="77327"/>
                </a:lnTo>
                <a:lnTo>
                  <a:pt x="4583" y="64103"/>
                </a:lnTo>
                <a:lnTo>
                  <a:pt x="10310" y="51765"/>
                </a:lnTo>
                <a:lnTo>
                  <a:pt x="36876" y="21628"/>
                </a:lnTo>
                <a:lnTo>
                  <a:pt x="74218" y="5071"/>
                </a:lnTo>
                <a:lnTo>
                  <a:pt x="88327" y="3296"/>
                </a:lnTo>
                <a:lnTo>
                  <a:pt x="117859" y="3296"/>
                </a:lnTo>
                <a:lnTo>
                  <a:pt x="115728" y="2620"/>
                </a:lnTo>
                <a:lnTo>
                  <a:pt x="102445" y="425"/>
                </a:lnTo>
                <a:lnTo>
                  <a:pt x="93279" y="0"/>
                </a:lnTo>
                <a:close/>
              </a:path>
            </a:pathLst>
          </a:custGeom>
          <a:solidFill>
            <a:srgbClr val="E6E6E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87" name="object 19"/>
          <p:cNvSpPr>
            <a:spLocks/>
          </p:cNvSpPr>
          <p:nvPr/>
        </p:nvSpPr>
        <p:spPr bwMode="auto">
          <a:xfrm>
            <a:off x="8247460" y="3027364"/>
            <a:ext cx="89297" cy="123825"/>
          </a:xfrm>
          <a:custGeom>
            <a:avLst/>
            <a:gdLst/>
            <a:ahLst/>
            <a:cxnLst>
              <a:cxn ang="0">
                <a:pos x="110311" y="32520"/>
              </a:cxn>
              <a:cxn ang="0">
                <a:pos x="54615" y="32520"/>
              </a:cxn>
              <a:cxn ang="0">
                <a:pos x="68655" y="35686"/>
              </a:cxn>
              <a:cxn ang="0">
                <a:pos x="79464" y="44181"/>
              </a:cxn>
              <a:cxn ang="0">
                <a:pos x="85534" y="56492"/>
              </a:cxn>
              <a:cxn ang="0">
                <a:pos x="84037" y="72426"/>
              </a:cxn>
              <a:cxn ang="0">
                <a:pos x="78631" y="83287"/>
              </a:cxn>
              <a:cxn ang="0">
                <a:pos x="71575" y="124921"/>
              </a:cxn>
              <a:cxn ang="0">
                <a:pos x="104848" y="103083"/>
              </a:cxn>
              <a:cxn ang="0">
                <a:pos x="118673" y="64869"/>
              </a:cxn>
              <a:cxn ang="0">
                <a:pos x="118690" y="63361"/>
              </a:cxn>
              <a:cxn ang="0">
                <a:pos x="117042" y="48977"/>
              </a:cxn>
              <a:cxn ang="0">
                <a:pos x="112345" y="35748"/>
              </a:cxn>
              <a:cxn ang="0">
                <a:pos x="110311" y="32520"/>
              </a:cxn>
              <a:cxn ang="0">
                <a:pos x="56139" y="0"/>
              </a:cxn>
              <a:cxn ang="0">
                <a:pos x="17396" y="12684"/>
              </a:cxn>
              <a:cxn ang="0">
                <a:pos x="0" y="32460"/>
              </a:cxn>
              <a:cxn ang="0">
                <a:pos x="31467" y="43023"/>
              </a:cxn>
              <a:cxn ang="0">
                <a:pos x="42022" y="35466"/>
              </a:cxn>
              <a:cxn ang="0">
                <a:pos x="54615" y="32520"/>
              </a:cxn>
              <a:cxn ang="0">
                <a:pos x="110311" y="32520"/>
              </a:cxn>
              <a:cxn ang="0">
                <a:pos x="104972" y="24047"/>
              </a:cxn>
              <a:cxn ang="0">
                <a:pos x="95292" y="14248"/>
              </a:cxn>
              <a:cxn ang="0">
                <a:pos x="83680" y="6725"/>
              </a:cxn>
              <a:cxn ang="0">
                <a:pos x="70505" y="1851"/>
              </a:cxn>
              <a:cxn ang="0">
                <a:pos x="56139" y="0"/>
              </a:cxn>
            </a:cxnLst>
            <a:rect l="0" t="0" r="r" b="b"/>
            <a:pathLst>
              <a:path w="118745" h="125094">
                <a:moveTo>
                  <a:pt x="110311" y="32520"/>
                </a:moveTo>
                <a:lnTo>
                  <a:pt x="54615" y="32520"/>
                </a:lnTo>
                <a:lnTo>
                  <a:pt x="68655" y="35686"/>
                </a:lnTo>
                <a:lnTo>
                  <a:pt x="79464" y="44181"/>
                </a:lnTo>
                <a:lnTo>
                  <a:pt x="85534" y="56492"/>
                </a:lnTo>
                <a:lnTo>
                  <a:pt x="84037" y="72426"/>
                </a:lnTo>
                <a:lnTo>
                  <a:pt x="78631" y="83287"/>
                </a:lnTo>
                <a:lnTo>
                  <a:pt x="71575" y="124921"/>
                </a:lnTo>
                <a:lnTo>
                  <a:pt x="104848" y="103083"/>
                </a:lnTo>
                <a:lnTo>
                  <a:pt x="118673" y="64869"/>
                </a:lnTo>
                <a:lnTo>
                  <a:pt x="118690" y="63361"/>
                </a:lnTo>
                <a:lnTo>
                  <a:pt x="117042" y="48977"/>
                </a:lnTo>
                <a:lnTo>
                  <a:pt x="112345" y="35748"/>
                </a:lnTo>
                <a:lnTo>
                  <a:pt x="110311" y="32520"/>
                </a:lnTo>
                <a:close/>
              </a:path>
              <a:path w="118745" h="125094">
                <a:moveTo>
                  <a:pt x="56139" y="0"/>
                </a:moveTo>
                <a:lnTo>
                  <a:pt x="17396" y="12684"/>
                </a:lnTo>
                <a:lnTo>
                  <a:pt x="0" y="32460"/>
                </a:lnTo>
                <a:lnTo>
                  <a:pt x="31467" y="43023"/>
                </a:lnTo>
                <a:lnTo>
                  <a:pt x="42022" y="35466"/>
                </a:lnTo>
                <a:lnTo>
                  <a:pt x="54615" y="32520"/>
                </a:lnTo>
                <a:lnTo>
                  <a:pt x="110311" y="32520"/>
                </a:lnTo>
                <a:lnTo>
                  <a:pt x="104972" y="24047"/>
                </a:lnTo>
                <a:lnTo>
                  <a:pt x="95292" y="14248"/>
                </a:lnTo>
                <a:lnTo>
                  <a:pt x="83680" y="6725"/>
                </a:lnTo>
                <a:lnTo>
                  <a:pt x="70505" y="1851"/>
                </a:lnTo>
                <a:lnTo>
                  <a:pt x="56139" y="0"/>
                </a:lnTo>
                <a:close/>
              </a:path>
            </a:pathLst>
          </a:custGeom>
          <a:solidFill>
            <a:srgbClr val="F2F2F2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88" name="object 20"/>
          <p:cNvSpPr>
            <a:spLocks/>
          </p:cNvSpPr>
          <p:nvPr/>
        </p:nvSpPr>
        <p:spPr bwMode="auto">
          <a:xfrm>
            <a:off x="8127207" y="3082926"/>
            <a:ext cx="165497" cy="238125"/>
          </a:xfrm>
          <a:custGeom>
            <a:avLst/>
            <a:gdLst/>
            <a:ahLst/>
            <a:cxnLst>
              <a:cxn ang="0">
                <a:pos x="0" y="232928"/>
              </a:cxn>
              <a:cxn ang="0">
                <a:pos x="220979" y="215402"/>
              </a:cxn>
              <a:cxn ang="0">
                <a:pos x="123200" y="204215"/>
              </a:cxn>
              <a:cxn ang="0">
                <a:pos x="122316" y="192267"/>
              </a:cxn>
              <a:cxn ang="0">
                <a:pos x="220979" y="170169"/>
              </a:cxn>
              <a:cxn ang="0">
                <a:pos x="123200" y="159136"/>
              </a:cxn>
              <a:cxn ang="0">
                <a:pos x="122316" y="147065"/>
              </a:cxn>
              <a:cxn ang="0">
                <a:pos x="17922" y="138440"/>
              </a:cxn>
              <a:cxn ang="0">
                <a:pos x="220979" y="136763"/>
              </a:cxn>
              <a:cxn ang="0">
                <a:pos x="122041" y="109331"/>
              </a:cxn>
              <a:cxn ang="0">
                <a:pos x="16398" y="107807"/>
              </a:cxn>
              <a:cxn ang="0">
                <a:pos x="17007" y="16885"/>
              </a:cxn>
              <a:cxn ang="0">
                <a:pos x="220979" y="4815"/>
              </a:cxn>
              <a:cxn ang="0">
                <a:pos x="144779" y="205099"/>
              </a:cxn>
              <a:cxn ang="0">
                <a:pos x="149748" y="214883"/>
              </a:cxn>
              <a:cxn ang="0">
                <a:pos x="171328" y="204215"/>
              </a:cxn>
              <a:cxn ang="0">
                <a:pos x="178064" y="215402"/>
              </a:cxn>
              <a:cxn ang="0">
                <a:pos x="220979" y="204215"/>
              </a:cxn>
              <a:cxn ang="0">
                <a:pos x="199003" y="215402"/>
              </a:cxn>
              <a:cxn ang="0">
                <a:pos x="143896" y="181599"/>
              </a:cxn>
              <a:cxn ang="0">
                <a:pos x="150235" y="193151"/>
              </a:cxn>
              <a:cxn ang="0">
                <a:pos x="178064" y="181599"/>
              </a:cxn>
              <a:cxn ang="0">
                <a:pos x="171328" y="193151"/>
              </a:cxn>
              <a:cxn ang="0">
                <a:pos x="178064" y="181599"/>
              </a:cxn>
              <a:cxn ang="0">
                <a:pos x="199643" y="192267"/>
              </a:cxn>
              <a:cxn ang="0">
                <a:pos x="150235" y="159136"/>
              </a:cxn>
              <a:cxn ang="0">
                <a:pos x="143896" y="170169"/>
              </a:cxn>
              <a:cxn ang="0">
                <a:pos x="150235" y="159136"/>
              </a:cxn>
              <a:cxn ang="0">
                <a:pos x="172211" y="169682"/>
              </a:cxn>
              <a:cxn ang="0">
                <a:pos x="177180" y="159898"/>
              </a:cxn>
              <a:cxn ang="0">
                <a:pos x="199643" y="159898"/>
              </a:cxn>
              <a:cxn ang="0">
                <a:pos x="220979" y="159136"/>
              </a:cxn>
              <a:cxn ang="0">
                <a:pos x="144779" y="147065"/>
              </a:cxn>
              <a:cxn ang="0">
                <a:pos x="149748" y="137678"/>
              </a:cxn>
              <a:cxn ang="0">
                <a:pos x="172211" y="137678"/>
              </a:cxn>
              <a:cxn ang="0">
                <a:pos x="177180" y="147065"/>
              </a:cxn>
              <a:cxn ang="0">
                <a:pos x="199003" y="136763"/>
              </a:cxn>
              <a:cxn ang="0">
                <a:pos x="220979" y="147949"/>
              </a:cxn>
              <a:cxn ang="0">
                <a:pos x="93207" y="140451"/>
              </a:cxn>
              <a:cxn ang="0">
                <a:pos x="122316" y="138440"/>
              </a:cxn>
              <a:cxn ang="0">
                <a:pos x="199643" y="114421"/>
              </a:cxn>
              <a:cxn ang="0">
                <a:pos x="220979" y="16001"/>
              </a:cxn>
              <a:cxn ang="0">
                <a:pos x="77602" y="23103"/>
              </a:cxn>
              <a:cxn ang="0">
                <a:pos x="87751" y="41147"/>
              </a:cxn>
              <a:cxn ang="0">
                <a:pos x="81412" y="66659"/>
              </a:cxn>
              <a:cxn ang="0">
                <a:pos x="34046" y="77480"/>
              </a:cxn>
              <a:cxn ang="0">
                <a:pos x="32887" y="108965"/>
              </a:cxn>
              <a:cxn ang="0">
                <a:pos x="122316" y="23743"/>
              </a:cxn>
              <a:cxn ang="0">
                <a:pos x="220979" y="20817"/>
              </a:cxn>
            </a:cxnLst>
            <a:rect l="0" t="0" r="r" b="b"/>
            <a:pathLst>
              <a:path w="220979" h="238125">
                <a:moveTo>
                  <a:pt x="215767" y="0"/>
                </a:moveTo>
                <a:lnTo>
                  <a:pt x="4968" y="0"/>
                </a:lnTo>
                <a:lnTo>
                  <a:pt x="0" y="4815"/>
                </a:lnTo>
                <a:lnTo>
                  <a:pt x="0" y="232928"/>
                </a:lnTo>
                <a:lnTo>
                  <a:pt x="4968" y="237743"/>
                </a:lnTo>
                <a:lnTo>
                  <a:pt x="215767" y="237743"/>
                </a:lnTo>
                <a:lnTo>
                  <a:pt x="220979" y="232928"/>
                </a:lnTo>
                <a:lnTo>
                  <a:pt x="220979" y="215402"/>
                </a:lnTo>
                <a:lnTo>
                  <a:pt x="123200" y="215402"/>
                </a:lnTo>
                <a:lnTo>
                  <a:pt x="122316" y="214883"/>
                </a:lnTo>
                <a:lnTo>
                  <a:pt x="122316" y="205099"/>
                </a:lnTo>
                <a:lnTo>
                  <a:pt x="123200" y="204215"/>
                </a:lnTo>
                <a:lnTo>
                  <a:pt x="220979" y="204215"/>
                </a:lnTo>
                <a:lnTo>
                  <a:pt x="220979" y="193151"/>
                </a:lnTo>
                <a:lnTo>
                  <a:pt x="123200" y="193151"/>
                </a:lnTo>
                <a:lnTo>
                  <a:pt x="122316" y="192267"/>
                </a:lnTo>
                <a:lnTo>
                  <a:pt x="122316" y="182483"/>
                </a:lnTo>
                <a:lnTo>
                  <a:pt x="123200" y="181599"/>
                </a:lnTo>
                <a:lnTo>
                  <a:pt x="220979" y="181599"/>
                </a:lnTo>
                <a:lnTo>
                  <a:pt x="220979" y="170169"/>
                </a:lnTo>
                <a:lnTo>
                  <a:pt x="123200" y="170169"/>
                </a:lnTo>
                <a:lnTo>
                  <a:pt x="122316" y="169682"/>
                </a:lnTo>
                <a:lnTo>
                  <a:pt x="122316" y="159898"/>
                </a:lnTo>
                <a:lnTo>
                  <a:pt x="123200" y="159136"/>
                </a:lnTo>
                <a:lnTo>
                  <a:pt x="220979" y="159136"/>
                </a:lnTo>
                <a:lnTo>
                  <a:pt x="220979" y="147949"/>
                </a:lnTo>
                <a:lnTo>
                  <a:pt x="123200" y="147949"/>
                </a:lnTo>
                <a:lnTo>
                  <a:pt x="122316" y="147065"/>
                </a:lnTo>
                <a:lnTo>
                  <a:pt x="17922" y="147065"/>
                </a:lnTo>
                <a:lnTo>
                  <a:pt x="15880" y="145023"/>
                </a:lnTo>
                <a:lnTo>
                  <a:pt x="15880" y="140451"/>
                </a:lnTo>
                <a:lnTo>
                  <a:pt x="17922" y="138440"/>
                </a:lnTo>
                <a:lnTo>
                  <a:pt x="122316" y="138440"/>
                </a:lnTo>
                <a:lnTo>
                  <a:pt x="122316" y="137678"/>
                </a:lnTo>
                <a:lnTo>
                  <a:pt x="123200" y="136763"/>
                </a:lnTo>
                <a:lnTo>
                  <a:pt x="220979" y="136763"/>
                </a:lnTo>
                <a:lnTo>
                  <a:pt x="220979" y="116464"/>
                </a:lnTo>
                <a:lnTo>
                  <a:pt x="124084" y="116464"/>
                </a:lnTo>
                <a:lnTo>
                  <a:pt x="122041" y="114421"/>
                </a:lnTo>
                <a:lnTo>
                  <a:pt x="122041" y="109331"/>
                </a:lnTo>
                <a:lnTo>
                  <a:pt x="18166" y="109331"/>
                </a:lnTo>
                <a:lnTo>
                  <a:pt x="17282" y="108965"/>
                </a:lnTo>
                <a:lnTo>
                  <a:pt x="17007" y="108447"/>
                </a:lnTo>
                <a:lnTo>
                  <a:pt x="16398" y="107807"/>
                </a:lnTo>
                <a:lnTo>
                  <a:pt x="16123" y="107045"/>
                </a:lnTo>
                <a:lnTo>
                  <a:pt x="16123" y="18044"/>
                </a:lnTo>
                <a:lnTo>
                  <a:pt x="16398" y="17404"/>
                </a:lnTo>
                <a:lnTo>
                  <a:pt x="17007" y="16885"/>
                </a:lnTo>
                <a:lnTo>
                  <a:pt x="17282" y="16245"/>
                </a:lnTo>
                <a:lnTo>
                  <a:pt x="18166" y="16001"/>
                </a:lnTo>
                <a:lnTo>
                  <a:pt x="220979" y="16001"/>
                </a:lnTo>
                <a:lnTo>
                  <a:pt x="220979" y="4815"/>
                </a:lnTo>
                <a:lnTo>
                  <a:pt x="215767" y="0"/>
                </a:lnTo>
                <a:close/>
              </a:path>
              <a:path w="220979" h="238125">
                <a:moveTo>
                  <a:pt x="150235" y="204215"/>
                </a:moveTo>
                <a:lnTo>
                  <a:pt x="143896" y="204215"/>
                </a:lnTo>
                <a:lnTo>
                  <a:pt x="144779" y="205099"/>
                </a:lnTo>
                <a:lnTo>
                  <a:pt x="144779" y="214883"/>
                </a:lnTo>
                <a:lnTo>
                  <a:pt x="143896" y="215402"/>
                </a:lnTo>
                <a:lnTo>
                  <a:pt x="150235" y="215402"/>
                </a:lnTo>
                <a:lnTo>
                  <a:pt x="149748" y="214883"/>
                </a:lnTo>
                <a:lnTo>
                  <a:pt x="149748" y="205099"/>
                </a:lnTo>
                <a:lnTo>
                  <a:pt x="150235" y="204215"/>
                </a:lnTo>
                <a:close/>
              </a:path>
              <a:path w="220979" h="238125">
                <a:moveTo>
                  <a:pt x="178064" y="204215"/>
                </a:moveTo>
                <a:lnTo>
                  <a:pt x="171328" y="204215"/>
                </a:lnTo>
                <a:lnTo>
                  <a:pt x="172211" y="205099"/>
                </a:lnTo>
                <a:lnTo>
                  <a:pt x="172211" y="214883"/>
                </a:lnTo>
                <a:lnTo>
                  <a:pt x="171328" y="215402"/>
                </a:lnTo>
                <a:lnTo>
                  <a:pt x="178064" y="215402"/>
                </a:lnTo>
                <a:lnTo>
                  <a:pt x="177180" y="214883"/>
                </a:lnTo>
                <a:lnTo>
                  <a:pt x="177180" y="205099"/>
                </a:lnTo>
                <a:lnTo>
                  <a:pt x="178064" y="204215"/>
                </a:lnTo>
                <a:close/>
              </a:path>
              <a:path w="220979" h="238125">
                <a:moveTo>
                  <a:pt x="220979" y="204215"/>
                </a:moveTo>
                <a:lnTo>
                  <a:pt x="199003" y="204215"/>
                </a:lnTo>
                <a:lnTo>
                  <a:pt x="199643" y="205099"/>
                </a:lnTo>
                <a:lnTo>
                  <a:pt x="199643" y="214883"/>
                </a:lnTo>
                <a:lnTo>
                  <a:pt x="199003" y="215402"/>
                </a:lnTo>
                <a:lnTo>
                  <a:pt x="220979" y="215402"/>
                </a:lnTo>
                <a:lnTo>
                  <a:pt x="220979" y="204215"/>
                </a:lnTo>
                <a:close/>
              </a:path>
              <a:path w="220979" h="238125">
                <a:moveTo>
                  <a:pt x="150235" y="181599"/>
                </a:moveTo>
                <a:lnTo>
                  <a:pt x="143896" y="181599"/>
                </a:lnTo>
                <a:lnTo>
                  <a:pt x="144779" y="182483"/>
                </a:lnTo>
                <a:lnTo>
                  <a:pt x="144779" y="192267"/>
                </a:lnTo>
                <a:lnTo>
                  <a:pt x="143896" y="193151"/>
                </a:lnTo>
                <a:lnTo>
                  <a:pt x="150235" y="193151"/>
                </a:lnTo>
                <a:lnTo>
                  <a:pt x="149748" y="192267"/>
                </a:lnTo>
                <a:lnTo>
                  <a:pt x="149748" y="182483"/>
                </a:lnTo>
                <a:lnTo>
                  <a:pt x="150235" y="181599"/>
                </a:lnTo>
                <a:close/>
              </a:path>
              <a:path w="220979" h="238125">
                <a:moveTo>
                  <a:pt x="178064" y="181599"/>
                </a:moveTo>
                <a:lnTo>
                  <a:pt x="171328" y="181599"/>
                </a:lnTo>
                <a:lnTo>
                  <a:pt x="172211" y="182483"/>
                </a:lnTo>
                <a:lnTo>
                  <a:pt x="172211" y="192267"/>
                </a:lnTo>
                <a:lnTo>
                  <a:pt x="171328" y="193151"/>
                </a:lnTo>
                <a:lnTo>
                  <a:pt x="178064" y="193151"/>
                </a:lnTo>
                <a:lnTo>
                  <a:pt x="177180" y="192267"/>
                </a:lnTo>
                <a:lnTo>
                  <a:pt x="177180" y="182483"/>
                </a:lnTo>
                <a:lnTo>
                  <a:pt x="178064" y="181599"/>
                </a:lnTo>
                <a:close/>
              </a:path>
              <a:path w="220979" h="238125">
                <a:moveTo>
                  <a:pt x="220979" y="181599"/>
                </a:moveTo>
                <a:lnTo>
                  <a:pt x="199003" y="181599"/>
                </a:lnTo>
                <a:lnTo>
                  <a:pt x="199643" y="182483"/>
                </a:lnTo>
                <a:lnTo>
                  <a:pt x="199643" y="192267"/>
                </a:lnTo>
                <a:lnTo>
                  <a:pt x="199003" y="193151"/>
                </a:lnTo>
                <a:lnTo>
                  <a:pt x="220979" y="193151"/>
                </a:lnTo>
                <a:lnTo>
                  <a:pt x="220979" y="181599"/>
                </a:lnTo>
                <a:close/>
              </a:path>
              <a:path w="220979" h="238125">
                <a:moveTo>
                  <a:pt x="150235" y="159136"/>
                </a:moveTo>
                <a:lnTo>
                  <a:pt x="143896" y="159136"/>
                </a:lnTo>
                <a:lnTo>
                  <a:pt x="144779" y="159898"/>
                </a:lnTo>
                <a:lnTo>
                  <a:pt x="144779" y="169682"/>
                </a:lnTo>
                <a:lnTo>
                  <a:pt x="143896" y="170169"/>
                </a:lnTo>
                <a:lnTo>
                  <a:pt x="150235" y="170169"/>
                </a:lnTo>
                <a:lnTo>
                  <a:pt x="149748" y="169682"/>
                </a:lnTo>
                <a:lnTo>
                  <a:pt x="149748" y="159898"/>
                </a:lnTo>
                <a:lnTo>
                  <a:pt x="150235" y="159136"/>
                </a:lnTo>
                <a:close/>
              </a:path>
              <a:path w="220979" h="238125">
                <a:moveTo>
                  <a:pt x="178064" y="159136"/>
                </a:moveTo>
                <a:lnTo>
                  <a:pt x="171328" y="159136"/>
                </a:lnTo>
                <a:lnTo>
                  <a:pt x="172211" y="159898"/>
                </a:lnTo>
                <a:lnTo>
                  <a:pt x="172211" y="169682"/>
                </a:lnTo>
                <a:lnTo>
                  <a:pt x="171328" y="170169"/>
                </a:lnTo>
                <a:lnTo>
                  <a:pt x="178064" y="170169"/>
                </a:lnTo>
                <a:lnTo>
                  <a:pt x="177180" y="169682"/>
                </a:lnTo>
                <a:lnTo>
                  <a:pt x="177180" y="159898"/>
                </a:lnTo>
                <a:lnTo>
                  <a:pt x="178064" y="159136"/>
                </a:lnTo>
                <a:close/>
              </a:path>
              <a:path w="220979" h="238125">
                <a:moveTo>
                  <a:pt x="220979" y="159136"/>
                </a:moveTo>
                <a:lnTo>
                  <a:pt x="199003" y="159136"/>
                </a:lnTo>
                <a:lnTo>
                  <a:pt x="199643" y="159898"/>
                </a:lnTo>
                <a:lnTo>
                  <a:pt x="199643" y="169682"/>
                </a:lnTo>
                <a:lnTo>
                  <a:pt x="199003" y="170169"/>
                </a:lnTo>
                <a:lnTo>
                  <a:pt x="220979" y="170169"/>
                </a:lnTo>
                <a:lnTo>
                  <a:pt x="220979" y="159136"/>
                </a:lnTo>
                <a:close/>
              </a:path>
              <a:path w="220979" h="238125">
                <a:moveTo>
                  <a:pt x="150235" y="136763"/>
                </a:moveTo>
                <a:lnTo>
                  <a:pt x="143896" y="136763"/>
                </a:lnTo>
                <a:lnTo>
                  <a:pt x="144779" y="137678"/>
                </a:lnTo>
                <a:lnTo>
                  <a:pt x="144779" y="147065"/>
                </a:lnTo>
                <a:lnTo>
                  <a:pt x="143896" y="147949"/>
                </a:lnTo>
                <a:lnTo>
                  <a:pt x="150235" y="147949"/>
                </a:lnTo>
                <a:lnTo>
                  <a:pt x="149748" y="147065"/>
                </a:lnTo>
                <a:lnTo>
                  <a:pt x="149748" y="137678"/>
                </a:lnTo>
                <a:lnTo>
                  <a:pt x="150235" y="136763"/>
                </a:lnTo>
                <a:close/>
              </a:path>
              <a:path w="220979" h="238125">
                <a:moveTo>
                  <a:pt x="178064" y="136763"/>
                </a:moveTo>
                <a:lnTo>
                  <a:pt x="171328" y="136763"/>
                </a:lnTo>
                <a:lnTo>
                  <a:pt x="172211" y="137678"/>
                </a:lnTo>
                <a:lnTo>
                  <a:pt x="172211" y="147065"/>
                </a:lnTo>
                <a:lnTo>
                  <a:pt x="171328" y="147949"/>
                </a:lnTo>
                <a:lnTo>
                  <a:pt x="178064" y="147949"/>
                </a:lnTo>
                <a:lnTo>
                  <a:pt x="177180" y="147065"/>
                </a:lnTo>
                <a:lnTo>
                  <a:pt x="177180" y="137678"/>
                </a:lnTo>
                <a:lnTo>
                  <a:pt x="178064" y="136763"/>
                </a:lnTo>
                <a:close/>
              </a:path>
              <a:path w="220979" h="238125">
                <a:moveTo>
                  <a:pt x="220979" y="136763"/>
                </a:moveTo>
                <a:lnTo>
                  <a:pt x="199003" y="136763"/>
                </a:lnTo>
                <a:lnTo>
                  <a:pt x="199643" y="137678"/>
                </a:lnTo>
                <a:lnTo>
                  <a:pt x="199643" y="147065"/>
                </a:lnTo>
                <a:lnTo>
                  <a:pt x="199003" y="147949"/>
                </a:lnTo>
                <a:lnTo>
                  <a:pt x="220979" y="147949"/>
                </a:lnTo>
                <a:lnTo>
                  <a:pt x="220979" y="136763"/>
                </a:lnTo>
                <a:close/>
              </a:path>
              <a:path w="220979" h="238125">
                <a:moveTo>
                  <a:pt x="122316" y="138440"/>
                </a:moveTo>
                <a:lnTo>
                  <a:pt x="91196" y="138440"/>
                </a:lnTo>
                <a:lnTo>
                  <a:pt x="93207" y="140451"/>
                </a:lnTo>
                <a:lnTo>
                  <a:pt x="93207" y="145023"/>
                </a:lnTo>
                <a:lnTo>
                  <a:pt x="91196" y="147065"/>
                </a:lnTo>
                <a:lnTo>
                  <a:pt x="122316" y="147065"/>
                </a:lnTo>
                <a:lnTo>
                  <a:pt x="122316" y="138440"/>
                </a:lnTo>
                <a:close/>
              </a:path>
              <a:path w="220979" h="238125">
                <a:moveTo>
                  <a:pt x="220979" y="20817"/>
                </a:moveTo>
                <a:lnTo>
                  <a:pt x="197601" y="20817"/>
                </a:lnTo>
                <a:lnTo>
                  <a:pt x="199643" y="22859"/>
                </a:lnTo>
                <a:lnTo>
                  <a:pt x="199643" y="114421"/>
                </a:lnTo>
                <a:lnTo>
                  <a:pt x="197601" y="116464"/>
                </a:lnTo>
                <a:lnTo>
                  <a:pt x="220979" y="116464"/>
                </a:lnTo>
                <a:lnTo>
                  <a:pt x="220979" y="20817"/>
                </a:lnTo>
                <a:close/>
              </a:path>
              <a:path w="220979" h="238125">
                <a:moveTo>
                  <a:pt x="220979" y="16001"/>
                </a:moveTo>
                <a:lnTo>
                  <a:pt x="61721" y="16001"/>
                </a:lnTo>
                <a:lnTo>
                  <a:pt x="67817" y="17404"/>
                </a:lnTo>
                <a:lnTo>
                  <a:pt x="72633" y="20330"/>
                </a:lnTo>
                <a:lnTo>
                  <a:pt x="77602" y="23103"/>
                </a:lnTo>
                <a:lnTo>
                  <a:pt x="81412" y="26913"/>
                </a:lnTo>
                <a:lnTo>
                  <a:pt x="83941" y="31485"/>
                </a:lnTo>
                <a:lnTo>
                  <a:pt x="86502" y="36057"/>
                </a:lnTo>
                <a:lnTo>
                  <a:pt x="87751" y="41147"/>
                </a:lnTo>
                <a:lnTo>
                  <a:pt x="87751" y="52334"/>
                </a:lnTo>
                <a:lnTo>
                  <a:pt x="86502" y="57515"/>
                </a:lnTo>
                <a:lnTo>
                  <a:pt x="83941" y="62087"/>
                </a:lnTo>
                <a:lnTo>
                  <a:pt x="81412" y="66659"/>
                </a:lnTo>
                <a:lnTo>
                  <a:pt x="77602" y="70347"/>
                </a:lnTo>
                <a:lnTo>
                  <a:pt x="67817" y="76078"/>
                </a:lnTo>
                <a:lnTo>
                  <a:pt x="61721" y="77480"/>
                </a:lnTo>
                <a:lnTo>
                  <a:pt x="34046" y="77480"/>
                </a:lnTo>
                <a:lnTo>
                  <a:pt x="34046" y="107045"/>
                </a:lnTo>
                <a:lnTo>
                  <a:pt x="33771" y="107807"/>
                </a:lnTo>
                <a:lnTo>
                  <a:pt x="33162" y="108447"/>
                </a:lnTo>
                <a:lnTo>
                  <a:pt x="32887" y="108965"/>
                </a:lnTo>
                <a:lnTo>
                  <a:pt x="32003" y="109331"/>
                </a:lnTo>
                <a:lnTo>
                  <a:pt x="122041" y="109331"/>
                </a:lnTo>
                <a:lnTo>
                  <a:pt x="122041" y="24627"/>
                </a:lnTo>
                <a:lnTo>
                  <a:pt x="122316" y="23743"/>
                </a:lnTo>
                <a:lnTo>
                  <a:pt x="122925" y="22859"/>
                </a:lnTo>
                <a:lnTo>
                  <a:pt x="123443" y="21701"/>
                </a:lnTo>
                <a:lnTo>
                  <a:pt x="124967" y="20817"/>
                </a:lnTo>
                <a:lnTo>
                  <a:pt x="220979" y="20817"/>
                </a:lnTo>
                <a:lnTo>
                  <a:pt x="220979" y="1600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89" name="object 21"/>
          <p:cNvSpPr>
            <a:spLocks/>
          </p:cNvSpPr>
          <p:nvPr/>
        </p:nvSpPr>
        <p:spPr bwMode="auto">
          <a:xfrm>
            <a:off x="8153400" y="3113088"/>
            <a:ext cx="25004" cy="30162"/>
          </a:xfrm>
          <a:custGeom>
            <a:avLst/>
            <a:gdLst/>
            <a:ahLst/>
            <a:cxnLst>
              <a:cxn ang="0">
                <a:pos x="18044" y="0"/>
              </a:cxn>
              <a:cxn ang="0">
                <a:pos x="0" y="0"/>
              </a:cxn>
              <a:cxn ang="0">
                <a:pos x="0" y="30338"/>
              </a:cxn>
              <a:cxn ang="0">
                <a:pos x="18044" y="30479"/>
              </a:cxn>
              <a:cxn ang="0">
                <a:pos x="22494" y="30479"/>
              </a:cxn>
              <a:cxn ang="0">
                <a:pos x="26304" y="29077"/>
              </a:cxn>
              <a:cxn ang="0">
                <a:pos x="29077" y="26426"/>
              </a:cxn>
              <a:cxn ang="0">
                <a:pos x="31882" y="23865"/>
              </a:cxn>
              <a:cxn ang="0">
                <a:pos x="33527" y="20055"/>
              </a:cxn>
              <a:cxn ang="0">
                <a:pos x="33527" y="10667"/>
              </a:cxn>
              <a:cxn ang="0">
                <a:pos x="31882" y="6857"/>
              </a:cxn>
              <a:cxn ang="0">
                <a:pos x="29077" y="4328"/>
              </a:cxn>
              <a:cxn ang="0">
                <a:pos x="26304" y="1402"/>
              </a:cxn>
              <a:cxn ang="0">
                <a:pos x="22494" y="243"/>
              </a:cxn>
              <a:cxn ang="0">
                <a:pos x="18044" y="0"/>
              </a:cxn>
            </a:cxnLst>
            <a:rect l="0" t="0" r="r" b="b"/>
            <a:pathLst>
              <a:path w="33654" h="30480">
                <a:moveTo>
                  <a:pt x="18044" y="0"/>
                </a:moveTo>
                <a:lnTo>
                  <a:pt x="0" y="0"/>
                </a:lnTo>
                <a:lnTo>
                  <a:pt x="0" y="30338"/>
                </a:lnTo>
                <a:lnTo>
                  <a:pt x="18044" y="30479"/>
                </a:lnTo>
                <a:lnTo>
                  <a:pt x="22494" y="30479"/>
                </a:lnTo>
                <a:lnTo>
                  <a:pt x="26304" y="29077"/>
                </a:lnTo>
                <a:lnTo>
                  <a:pt x="29077" y="26426"/>
                </a:lnTo>
                <a:lnTo>
                  <a:pt x="31882" y="23865"/>
                </a:lnTo>
                <a:lnTo>
                  <a:pt x="33527" y="20055"/>
                </a:lnTo>
                <a:lnTo>
                  <a:pt x="33527" y="10667"/>
                </a:lnTo>
                <a:lnTo>
                  <a:pt x="31882" y="6857"/>
                </a:lnTo>
                <a:lnTo>
                  <a:pt x="29077" y="4328"/>
                </a:lnTo>
                <a:lnTo>
                  <a:pt x="26304" y="1402"/>
                </a:lnTo>
                <a:lnTo>
                  <a:pt x="22494" y="243"/>
                </a:lnTo>
                <a:lnTo>
                  <a:pt x="18044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90" name="object 22"/>
          <p:cNvSpPr>
            <a:spLocks/>
          </p:cNvSpPr>
          <p:nvPr/>
        </p:nvSpPr>
        <p:spPr bwMode="auto">
          <a:xfrm>
            <a:off x="7528323" y="2749550"/>
            <a:ext cx="559594" cy="3952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45754" y="395356"/>
              </a:cxn>
            </a:cxnLst>
            <a:rect l="0" t="0" r="r" b="b"/>
            <a:pathLst>
              <a:path w="746125" h="395605">
                <a:moveTo>
                  <a:pt x="0" y="0"/>
                </a:moveTo>
                <a:lnTo>
                  <a:pt x="745754" y="395356"/>
                </a:lnTo>
              </a:path>
            </a:pathLst>
          </a:custGeom>
          <a:noFill/>
          <a:ln w="12191">
            <a:solidFill>
              <a:srgbClr val="F7F8F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91" name="object 23"/>
          <p:cNvSpPr>
            <a:spLocks/>
          </p:cNvSpPr>
          <p:nvPr/>
        </p:nvSpPr>
        <p:spPr bwMode="auto">
          <a:xfrm>
            <a:off x="7077076" y="2749551"/>
            <a:ext cx="451247" cy="455613"/>
          </a:xfrm>
          <a:custGeom>
            <a:avLst/>
            <a:gdLst/>
            <a:ahLst/>
            <a:cxnLst>
              <a:cxn ang="0">
                <a:pos x="601217" y="0"/>
              </a:cxn>
              <a:cxn ang="0">
                <a:pos x="0" y="456437"/>
              </a:cxn>
            </a:cxnLst>
            <a:rect l="0" t="0" r="r" b="b"/>
            <a:pathLst>
              <a:path w="601345" h="456564">
                <a:moveTo>
                  <a:pt x="601217" y="0"/>
                </a:moveTo>
                <a:lnTo>
                  <a:pt x="0" y="456437"/>
                </a:lnTo>
              </a:path>
            </a:pathLst>
          </a:custGeom>
          <a:noFill/>
          <a:ln w="12191">
            <a:solidFill>
              <a:srgbClr val="F7F8F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92" name="object 24"/>
          <p:cNvSpPr>
            <a:spLocks/>
          </p:cNvSpPr>
          <p:nvPr/>
        </p:nvSpPr>
        <p:spPr bwMode="auto">
          <a:xfrm>
            <a:off x="7528322" y="2749551"/>
            <a:ext cx="598884" cy="12874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98454" y="1287648"/>
              </a:cxn>
            </a:cxnLst>
            <a:rect l="0" t="0" r="r" b="b"/>
            <a:pathLst>
              <a:path w="798829" h="1287779">
                <a:moveTo>
                  <a:pt x="0" y="0"/>
                </a:moveTo>
                <a:lnTo>
                  <a:pt x="798454" y="1287648"/>
                </a:lnTo>
              </a:path>
            </a:pathLst>
          </a:custGeom>
          <a:noFill/>
          <a:ln w="12191">
            <a:solidFill>
              <a:srgbClr val="F7F8F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93" name="object 25"/>
          <p:cNvSpPr>
            <a:spLocks/>
          </p:cNvSpPr>
          <p:nvPr/>
        </p:nvSpPr>
        <p:spPr bwMode="auto">
          <a:xfrm>
            <a:off x="5409010" y="2395538"/>
            <a:ext cx="190500" cy="525462"/>
          </a:xfrm>
          <a:custGeom>
            <a:avLst/>
            <a:gdLst/>
            <a:ahLst/>
            <a:cxnLst>
              <a:cxn ang="0">
                <a:pos x="128963" y="1640"/>
              </a:cxn>
              <a:cxn ang="0">
                <a:pos x="114133" y="68062"/>
              </a:cxn>
              <a:cxn ang="0">
                <a:pos x="8551" y="82969"/>
              </a:cxn>
              <a:cxn ang="0">
                <a:pos x="0" y="520202"/>
              </a:cxn>
              <a:cxn ang="0">
                <a:pos x="24804" y="110072"/>
              </a:cxn>
              <a:cxn ang="0">
                <a:pos x="163584" y="92331"/>
              </a:cxn>
              <a:cxn ang="0">
                <a:pos x="147125" y="69495"/>
              </a:cxn>
              <a:cxn ang="0">
                <a:pos x="158660" y="30064"/>
              </a:cxn>
              <a:cxn ang="0">
                <a:pos x="254246" y="20573"/>
              </a:cxn>
              <a:cxn ang="0">
                <a:pos x="249155" y="9471"/>
              </a:cxn>
              <a:cxn ang="0">
                <a:pos x="163584" y="92331"/>
              </a:cxn>
              <a:cxn ang="0">
                <a:pos x="114203" y="187154"/>
              </a:cxn>
              <a:cxn ang="0">
                <a:pos x="138781" y="299069"/>
              </a:cxn>
              <a:cxn ang="0">
                <a:pos x="174520" y="276773"/>
              </a:cxn>
              <a:cxn ang="0">
                <a:pos x="147131" y="249100"/>
              </a:cxn>
              <a:cxn ang="0">
                <a:pos x="158596" y="209764"/>
              </a:cxn>
              <a:cxn ang="0">
                <a:pos x="254499" y="200284"/>
              </a:cxn>
              <a:cxn ang="0">
                <a:pos x="162475" y="181575"/>
              </a:cxn>
              <a:cxn ang="0">
                <a:pos x="145148" y="143361"/>
              </a:cxn>
              <a:cxn ang="0">
                <a:pos x="170718" y="112896"/>
              </a:cxn>
              <a:cxn ang="0">
                <a:pos x="254488" y="97385"/>
              </a:cxn>
              <a:cxn ang="0">
                <a:pos x="254499" y="200284"/>
              </a:cxn>
              <a:cxn ang="0">
                <a:pos x="205214" y="205559"/>
              </a:cxn>
              <a:cxn ang="0">
                <a:pos x="225284" y="240497"/>
              </a:cxn>
              <a:cxn ang="0">
                <a:pos x="206025" y="270611"/>
              </a:cxn>
              <a:cxn ang="0">
                <a:pos x="254180" y="276773"/>
              </a:cxn>
              <a:cxn ang="0">
                <a:pos x="185044" y="209153"/>
              </a:cxn>
              <a:cxn ang="0">
                <a:pos x="176396" y="266133"/>
              </a:cxn>
              <a:cxn ang="0">
                <a:pos x="211888" y="250101"/>
              </a:cxn>
              <a:cxn ang="0">
                <a:pos x="198715" y="212513"/>
              </a:cxn>
              <a:cxn ang="0">
                <a:pos x="185044" y="110368"/>
              </a:cxn>
              <a:cxn ang="0">
                <a:pos x="215873" y="124621"/>
              </a:cxn>
              <a:cxn ang="0">
                <a:pos x="222715" y="162984"/>
              </a:cxn>
              <a:cxn ang="0">
                <a:pos x="191853" y="185937"/>
              </a:cxn>
              <a:cxn ang="0">
                <a:pos x="254489" y="110368"/>
              </a:cxn>
              <a:cxn ang="0">
                <a:pos x="164212" y="169834"/>
              </a:cxn>
              <a:cxn ang="0">
                <a:pos x="204266" y="171824"/>
              </a:cxn>
              <a:cxn ang="0">
                <a:pos x="209145" y="131903"/>
              </a:cxn>
              <a:cxn ang="0">
                <a:pos x="254246" y="20573"/>
              </a:cxn>
              <a:cxn ang="0">
                <a:pos x="205469" y="26044"/>
              </a:cxn>
              <a:cxn ang="0">
                <a:pos x="225271" y="61349"/>
              </a:cxn>
              <a:cxn ang="0">
                <a:pos x="205848" y="91303"/>
              </a:cxn>
              <a:cxn ang="0">
                <a:pos x="254488" y="97385"/>
              </a:cxn>
              <a:cxn ang="0">
                <a:pos x="254246" y="20573"/>
              </a:cxn>
              <a:cxn ang="0">
                <a:pos x="164210" y="80039"/>
              </a:cxn>
              <a:cxn ang="0">
                <a:pos x="204264" y="82033"/>
              </a:cxn>
              <a:cxn ang="0">
                <a:pos x="209145" y="42122"/>
              </a:cxn>
            </a:cxnLst>
            <a:rect l="0" t="0" r="r" b="b"/>
            <a:pathLst>
              <a:path w="254634" h="525780">
                <a:moveTo>
                  <a:pt x="218975" y="0"/>
                </a:moveTo>
                <a:lnTo>
                  <a:pt x="137678" y="0"/>
                </a:lnTo>
                <a:lnTo>
                  <a:pt x="128963" y="1640"/>
                </a:lnTo>
                <a:lnTo>
                  <a:pt x="118307" y="10115"/>
                </a:lnTo>
                <a:lnTo>
                  <a:pt x="114177" y="23521"/>
                </a:lnTo>
                <a:lnTo>
                  <a:pt x="114133" y="68062"/>
                </a:lnTo>
                <a:lnTo>
                  <a:pt x="31222" y="69282"/>
                </a:lnTo>
                <a:lnTo>
                  <a:pt x="18401" y="74265"/>
                </a:lnTo>
                <a:lnTo>
                  <a:pt x="8551" y="82969"/>
                </a:lnTo>
                <a:lnTo>
                  <a:pt x="2231" y="95260"/>
                </a:lnTo>
                <a:lnTo>
                  <a:pt x="0" y="111008"/>
                </a:lnTo>
                <a:lnTo>
                  <a:pt x="0" y="520202"/>
                </a:lnTo>
                <a:lnTo>
                  <a:pt x="5577" y="525779"/>
                </a:lnTo>
                <a:lnTo>
                  <a:pt x="16123" y="525779"/>
                </a:lnTo>
                <a:lnTo>
                  <a:pt x="24804" y="110072"/>
                </a:lnTo>
                <a:lnTo>
                  <a:pt x="30478" y="97579"/>
                </a:lnTo>
                <a:lnTo>
                  <a:pt x="43162" y="92331"/>
                </a:lnTo>
                <a:lnTo>
                  <a:pt x="163584" y="92331"/>
                </a:lnTo>
                <a:lnTo>
                  <a:pt x="162463" y="91802"/>
                </a:lnTo>
                <a:lnTo>
                  <a:pt x="153154" y="82373"/>
                </a:lnTo>
                <a:lnTo>
                  <a:pt x="147125" y="69495"/>
                </a:lnTo>
                <a:lnTo>
                  <a:pt x="145148" y="53567"/>
                </a:lnTo>
                <a:lnTo>
                  <a:pt x="149819" y="40530"/>
                </a:lnTo>
                <a:lnTo>
                  <a:pt x="158660" y="30064"/>
                </a:lnTo>
                <a:lnTo>
                  <a:pt x="170718" y="23102"/>
                </a:lnTo>
                <a:lnTo>
                  <a:pt x="185044" y="20573"/>
                </a:lnTo>
                <a:lnTo>
                  <a:pt x="254246" y="20573"/>
                </a:lnTo>
                <a:lnTo>
                  <a:pt x="254212" y="20014"/>
                </a:lnTo>
                <a:lnTo>
                  <a:pt x="254163" y="19418"/>
                </a:lnTo>
                <a:lnTo>
                  <a:pt x="249155" y="9471"/>
                </a:lnTo>
                <a:lnTo>
                  <a:pt x="237652" y="2577"/>
                </a:lnTo>
                <a:lnTo>
                  <a:pt x="218975" y="0"/>
                </a:lnTo>
                <a:close/>
              </a:path>
              <a:path w="254634" h="525780">
                <a:moveTo>
                  <a:pt x="163584" y="92331"/>
                </a:moveTo>
                <a:lnTo>
                  <a:pt x="43162" y="92331"/>
                </a:lnTo>
                <a:lnTo>
                  <a:pt x="114178" y="98142"/>
                </a:lnTo>
                <a:lnTo>
                  <a:pt x="114203" y="187154"/>
                </a:lnTo>
                <a:lnTo>
                  <a:pt x="114261" y="226171"/>
                </a:lnTo>
                <a:lnTo>
                  <a:pt x="114589" y="266376"/>
                </a:lnTo>
                <a:lnTo>
                  <a:pt x="138781" y="299069"/>
                </a:lnTo>
                <a:lnTo>
                  <a:pt x="220301" y="298857"/>
                </a:lnTo>
                <a:lnTo>
                  <a:pt x="254180" y="276773"/>
                </a:lnTo>
                <a:lnTo>
                  <a:pt x="174520" y="276773"/>
                </a:lnTo>
                <a:lnTo>
                  <a:pt x="162611" y="271271"/>
                </a:lnTo>
                <a:lnTo>
                  <a:pt x="153221" y="261912"/>
                </a:lnTo>
                <a:lnTo>
                  <a:pt x="147131" y="249100"/>
                </a:lnTo>
                <a:lnTo>
                  <a:pt x="145121" y="233236"/>
                </a:lnTo>
                <a:lnTo>
                  <a:pt x="149757" y="220217"/>
                </a:lnTo>
                <a:lnTo>
                  <a:pt x="158596" y="209764"/>
                </a:lnTo>
                <a:lnTo>
                  <a:pt x="170678" y="202809"/>
                </a:lnTo>
                <a:lnTo>
                  <a:pt x="185044" y="200284"/>
                </a:lnTo>
                <a:lnTo>
                  <a:pt x="254499" y="200284"/>
                </a:lnTo>
                <a:lnTo>
                  <a:pt x="254498" y="187154"/>
                </a:lnTo>
                <a:lnTo>
                  <a:pt x="174300" y="187154"/>
                </a:lnTo>
                <a:lnTo>
                  <a:pt x="162475" y="181575"/>
                </a:lnTo>
                <a:lnTo>
                  <a:pt x="153160" y="172151"/>
                </a:lnTo>
                <a:lnTo>
                  <a:pt x="147126" y="159279"/>
                </a:lnTo>
                <a:lnTo>
                  <a:pt x="145148" y="143361"/>
                </a:lnTo>
                <a:lnTo>
                  <a:pt x="149819" y="130324"/>
                </a:lnTo>
                <a:lnTo>
                  <a:pt x="158660" y="119858"/>
                </a:lnTo>
                <a:lnTo>
                  <a:pt x="170718" y="112896"/>
                </a:lnTo>
                <a:lnTo>
                  <a:pt x="185044" y="110368"/>
                </a:lnTo>
                <a:lnTo>
                  <a:pt x="254489" y="110368"/>
                </a:lnTo>
                <a:lnTo>
                  <a:pt x="254488" y="97385"/>
                </a:lnTo>
                <a:lnTo>
                  <a:pt x="174281" y="97385"/>
                </a:lnTo>
                <a:lnTo>
                  <a:pt x="163584" y="92331"/>
                </a:lnTo>
                <a:close/>
              </a:path>
              <a:path w="254634" h="525780">
                <a:moveTo>
                  <a:pt x="254499" y="200284"/>
                </a:moveTo>
                <a:lnTo>
                  <a:pt x="185044" y="200284"/>
                </a:lnTo>
                <a:lnTo>
                  <a:pt x="192052" y="200873"/>
                </a:lnTo>
                <a:lnTo>
                  <a:pt x="205214" y="205559"/>
                </a:lnTo>
                <a:lnTo>
                  <a:pt x="215757" y="214258"/>
                </a:lnTo>
                <a:lnTo>
                  <a:pt x="222756" y="226171"/>
                </a:lnTo>
                <a:lnTo>
                  <a:pt x="225284" y="240497"/>
                </a:lnTo>
                <a:lnTo>
                  <a:pt x="222798" y="252442"/>
                </a:lnTo>
                <a:lnTo>
                  <a:pt x="216328" y="262699"/>
                </a:lnTo>
                <a:lnTo>
                  <a:pt x="206025" y="270611"/>
                </a:lnTo>
                <a:lnTo>
                  <a:pt x="192038" y="275522"/>
                </a:lnTo>
                <a:lnTo>
                  <a:pt x="174520" y="276773"/>
                </a:lnTo>
                <a:lnTo>
                  <a:pt x="254180" y="276773"/>
                </a:lnTo>
                <a:lnTo>
                  <a:pt x="254507" y="275722"/>
                </a:lnTo>
                <a:lnTo>
                  <a:pt x="254499" y="200284"/>
                </a:lnTo>
                <a:close/>
              </a:path>
              <a:path w="254634" h="525780">
                <a:moveTo>
                  <a:pt x="185044" y="209153"/>
                </a:moveTo>
                <a:lnTo>
                  <a:pt x="157202" y="249741"/>
                </a:lnTo>
                <a:lnTo>
                  <a:pt x="164318" y="259684"/>
                </a:lnTo>
                <a:lnTo>
                  <a:pt x="176396" y="266133"/>
                </a:lnTo>
                <a:lnTo>
                  <a:pt x="193237" y="267934"/>
                </a:lnTo>
                <a:lnTo>
                  <a:pt x="204343" y="261523"/>
                </a:lnTo>
                <a:lnTo>
                  <a:pt x="211888" y="250101"/>
                </a:lnTo>
                <a:lnTo>
                  <a:pt x="214494" y="234317"/>
                </a:lnTo>
                <a:lnTo>
                  <a:pt x="209104" y="221465"/>
                </a:lnTo>
                <a:lnTo>
                  <a:pt x="198715" y="212513"/>
                </a:lnTo>
                <a:lnTo>
                  <a:pt x="185044" y="209153"/>
                </a:lnTo>
                <a:close/>
              </a:path>
              <a:path w="254634" h="525780">
                <a:moveTo>
                  <a:pt x="254489" y="110368"/>
                </a:moveTo>
                <a:lnTo>
                  <a:pt x="185044" y="110368"/>
                </a:lnTo>
                <a:lnTo>
                  <a:pt x="192426" y="111027"/>
                </a:lnTo>
                <a:lnTo>
                  <a:pt x="205452" y="115826"/>
                </a:lnTo>
                <a:lnTo>
                  <a:pt x="215873" y="124621"/>
                </a:lnTo>
                <a:lnTo>
                  <a:pt x="222783" y="136639"/>
                </a:lnTo>
                <a:lnTo>
                  <a:pt x="225273" y="151105"/>
                </a:lnTo>
                <a:lnTo>
                  <a:pt x="222715" y="162984"/>
                </a:lnTo>
                <a:lnTo>
                  <a:pt x="216200" y="173190"/>
                </a:lnTo>
                <a:lnTo>
                  <a:pt x="205866" y="181062"/>
                </a:lnTo>
                <a:lnTo>
                  <a:pt x="191853" y="185937"/>
                </a:lnTo>
                <a:lnTo>
                  <a:pt x="174300" y="187154"/>
                </a:lnTo>
                <a:lnTo>
                  <a:pt x="254498" y="187154"/>
                </a:lnTo>
                <a:lnTo>
                  <a:pt x="254489" y="110368"/>
                </a:lnTo>
                <a:close/>
              </a:path>
              <a:path w="254634" h="525780">
                <a:moveTo>
                  <a:pt x="185044" y="119633"/>
                </a:moveTo>
                <a:lnTo>
                  <a:pt x="157138" y="159849"/>
                </a:lnTo>
                <a:lnTo>
                  <a:pt x="164212" y="169834"/>
                </a:lnTo>
                <a:lnTo>
                  <a:pt x="176267" y="176340"/>
                </a:lnTo>
                <a:lnTo>
                  <a:pt x="193083" y="178186"/>
                </a:lnTo>
                <a:lnTo>
                  <a:pt x="204266" y="171824"/>
                </a:lnTo>
                <a:lnTo>
                  <a:pt x="211873" y="160453"/>
                </a:lnTo>
                <a:lnTo>
                  <a:pt x="214512" y="144758"/>
                </a:lnTo>
                <a:lnTo>
                  <a:pt x="209145" y="131903"/>
                </a:lnTo>
                <a:lnTo>
                  <a:pt x="198746" y="122977"/>
                </a:lnTo>
                <a:lnTo>
                  <a:pt x="185044" y="119633"/>
                </a:lnTo>
                <a:close/>
              </a:path>
              <a:path w="254634" h="525780">
                <a:moveTo>
                  <a:pt x="254246" y="20573"/>
                </a:moveTo>
                <a:lnTo>
                  <a:pt x="185044" y="20573"/>
                </a:lnTo>
                <a:lnTo>
                  <a:pt x="192453" y="21238"/>
                </a:lnTo>
                <a:lnTo>
                  <a:pt x="205469" y="26044"/>
                </a:lnTo>
                <a:lnTo>
                  <a:pt x="215882" y="34844"/>
                </a:lnTo>
                <a:lnTo>
                  <a:pt x="222785" y="46869"/>
                </a:lnTo>
                <a:lnTo>
                  <a:pt x="225271" y="61349"/>
                </a:lnTo>
                <a:lnTo>
                  <a:pt x="222704" y="73231"/>
                </a:lnTo>
                <a:lnTo>
                  <a:pt x="216184" y="83436"/>
                </a:lnTo>
                <a:lnTo>
                  <a:pt x="205848" y="91303"/>
                </a:lnTo>
                <a:lnTo>
                  <a:pt x="191835" y="96173"/>
                </a:lnTo>
                <a:lnTo>
                  <a:pt x="174281" y="97385"/>
                </a:lnTo>
                <a:lnTo>
                  <a:pt x="254488" y="97385"/>
                </a:lnTo>
                <a:lnTo>
                  <a:pt x="254458" y="52569"/>
                </a:lnTo>
                <a:lnTo>
                  <a:pt x="254296" y="21798"/>
                </a:lnTo>
                <a:lnTo>
                  <a:pt x="254246" y="20573"/>
                </a:lnTo>
                <a:close/>
              </a:path>
              <a:path w="254634" h="525780">
                <a:moveTo>
                  <a:pt x="185044" y="29839"/>
                </a:moveTo>
                <a:lnTo>
                  <a:pt x="157137" y="70051"/>
                </a:lnTo>
                <a:lnTo>
                  <a:pt x="164210" y="80039"/>
                </a:lnTo>
                <a:lnTo>
                  <a:pt x="176263" y="86546"/>
                </a:lnTo>
                <a:lnTo>
                  <a:pt x="193079" y="88393"/>
                </a:lnTo>
                <a:lnTo>
                  <a:pt x="204264" y="82033"/>
                </a:lnTo>
                <a:lnTo>
                  <a:pt x="211872" y="70663"/>
                </a:lnTo>
                <a:lnTo>
                  <a:pt x="214512" y="54971"/>
                </a:lnTo>
                <a:lnTo>
                  <a:pt x="209145" y="42122"/>
                </a:lnTo>
                <a:lnTo>
                  <a:pt x="198746" y="33188"/>
                </a:lnTo>
                <a:lnTo>
                  <a:pt x="185044" y="29839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94" name="object 26"/>
          <p:cNvSpPr>
            <a:spLocks noChangeArrowheads="1"/>
          </p:cNvSpPr>
          <p:nvPr/>
        </p:nvSpPr>
        <p:spPr bwMode="auto">
          <a:xfrm>
            <a:off x="8064104" y="519114"/>
            <a:ext cx="531019" cy="649287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95" name="object 27"/>
          <p:cNvSpPr>
            <a:spLocks/>
          </p:cNvSpPr>
          <p:nvPr/>
        </p:nvSpPr>
        <p:spPr bwMode="auto">
          <a:xfrm>
            <a:off x="2412207" y="515938"/>
            <a:ext cx="517922" cy="654050"/>
          </a:xfrm>
          <a:custGeom>
            <a:avLst/>
            <a:gdLst/>
            <a:ahLst/>
            <a:cxnLst>
              <a:cxn ang="0">
                <a:pos x="123178" y="530035"/>
              </a:cxn>
              <a:cxn ang="0">
                <a:pos x="146041" y="580629"/>
              </a:cxn>
              <a:cxn ang="0">
                <a:pos x="248173" y="635990"/>
              </a:cxn>
              <a:cxn ang="0">
                <a:pos x="350474" y="652271"/>
              </a:cxn>
              <a:cxn ang="0">
                <a:pos x="477555" y="626422"/>
              </a:cxn>
              <a:cxn ang="0">
                <a:pos x="332903" y="606139"/>
              </a:cxn>
              <a:cxn ang="0">
                <a:pos x="201470" y="564476"/>
              </a:cxn>
              <a:cxn ang="0">
                <a:pos x="145817" y="523146"/>
              </a:cxn>
              <a:cxn ang="0">
                <a:pos x="621623" y="250612"/>
              </a:cxn>
              <a:cxn ang="0">
                <a:pos x="631927" y="326135"/>
              </a:cxn>
              <a:cxn ang="0">
                <a:pos x="609661" y="435278"/>
              </a:cxn>
              <a:cxn ang="0">
                <a:pos x="532598" y="539092"/>
              </a:cxn>
              <a:cxn ang="0">
                <a:pos x="414832" y="598486"/>
              </a:cxn>
              <a:cxn ang="0">
                <a:pos x="515946" y="606629"/>
              </a:cxn>
              <a:cxn ang="0">
                <a:pos x="628347" y="494642"/>
              </a:cxn>
              <a:cxn ang="0">
                <a:pos x="676269" y="342979"/>
              </a:cxn>
              <a:cxn ang="0">
                <a:pos x="675938" y="289813"/>
              </a:cxn>
              <a:cxn ang="0">
                <a:pos x="673296" y="251974"/>
              </a:cxn>
              <a:cxn ang="0">
                <a:pos x="297574" y="4288"/>
              </a:cxn>
              <a:cxn ang="0">
                <a:pos x="157767" y="63814"/>
              </a:cxn>
              <a:cxn ang="0">
                <a:pos x="60538" y="180707"/>
              </a:cxn>
              <a:cxn ang="0">
                <a:pos x="24192" y="338739"/>
              </a:cxn>
              <a:cxn ang="0">
                <a:pos x="28026" y="376671"/>
              </a:cxn>
              <a:cxn ang="0">
                <a:pos x="14642" y="388522"/>
              </a:cxn>
              <a:cxn ang="0">
                <a:pos x="5089" y="404890"/>
              </a:cxn>
              <a:cxn ang="0">
                <a:pos x="69552" y="433804"/>
              </a:cxn>
              <a:cxn ang="0">
                <a:pos x="73009" y="359977"/>
              </a:cxn>
              <a:cxn ang="0">
                <a:pos x="69571" y="326135"/>
              </a:cxn>
              <a:cxn ang="0">
                <a:pos x="91875" y="216896"/>
              </a:cxn>
              <a:cxn ang="0">
                <a:pos x="169886" y="112851"/>
              </a:cxn>
              <a:cxn ang="0">
                <a:pos x="290922" y="53333"/>
              </a:cxn>
              <a:cxn ang="0">
                <a:pos x="517005" y="45244"/>
              </a:cxn>
              <a:cxn ang="0">
                <a:pos x="440106" y="12263"/>
              </a:cxn>
              <a:cxn ang="0">
                <a:pos x="350474" y="0"/>
              </a:cxn>
              <a:cxn ang="0">
                <a:pos x="73009" y="359977"/>
              </a:cxn>
              <a:cxn ang="0">
                <a:pos x="98834" y="354572"/>
              </a:cxn>
              <a:cxn ang="0">
                <a:pos x="585321" y="253466"/>
              </a:cxn>
              <a:cxn ang="0">
                <a:pos x="619201" y="249997"/>
              </a:cxn>
              <a:cxn ang="0">
                <a:pos x="672684" y="225659"/>
              </a:cxn>
              <a:cxn ang="0">
                <a:pos x="685397" y="208559"/>
              </a:cxn>
              <a:cxn ang="0">
                <a:pos x="621049" y="179290"/>
              </a:cxn>
              <a:cxn ang="0">
                <a:pos x="376243" y="46119"/>
              </a:cxn>
              <a:cxn ang="0">
                <a:pos x="462882" y="68374"/>
              </a:cxn>
              <a:cxn ang="0">
                <a:pos x="530107" y="104928"/>
              </a:cxn>
              <a:cxn ang="0">
                <a:pos x="554700" y="83982"/>
              </a:cxn>
              <a:cxn ang="0">
                <a:pos x="533086" y="55290"/>
              </a:cxn>
            </a:cxnLst>
            <a:rect l="0" t="0" r="r" b="b"/>
            <a:pathLst>
              <a:path w="690245" h="652780">
                <a:moveTo>
                  <a:pt x="145817" y="523146"/>
                </a:moveTo>
                <a:lnTo>
                  <a:pt x="133896" y="523420"/>
                </a:lnTo>
                <a:lnTo>
                  <a:pt x="123178" y="530035"/>
                </a:lnTo>
                <a:lnTo>
                  <a:pt x="118091" y="540430"/>
                </a:lnTo>
                <a:lnTo>
                  <a:pt x="118908" y="552114"/>
                </a:lnTo>
                <a:lnTo>
                  <a:pt x="146041" y="580629"/>
                </a:lnTo>
                <a:lnTo>
                  <a:pt x="178018" y="603259"/>
                </a:lnTo>
                <a:lnTo>
                  <a:pt x="212179" y="621752"/>
                </a:lnTo>
                <a:lnTo>
                  <a:pt x="248173" y="635990"/>
                </a:lnTo>
                <a:lnTo>
                  <a:pt x="285654" y="645857"/>
                </a:lnTo>
                <a:lnTo>
                  <a:pt x="324270" y="651237"/>
                </a:lnTo>
                <a:lnTo>
                  <a:pt x="350474" y="652271"/>
                </a:lnTo>
                <a:lnTo>
                  <a:pt x="377227" y="651187"/>
                </a:lnTo>
                <a:lnTo>
                  <a:pt x="428899" y="642738"/>
                </a:lnTo>
                <a:lnTo>
                  <a:pt x="477555" y="626422"/>
                </a:lnTo>
                <a:lnTo>
                  <a:pt x="515946" y="606629"/>
                </a:lnTo>
                <a:lnTo>
                  <a:pt x="345391" y="606629"/>
                </a:lnTo>
                <a:lnTo>
                  <a:pt x="332903" y="606139"/>
                </a:lnTo>
                <a:lnTo>
                  <a:pt x="283799" y="598724"/>
                </a:lnTo>
                <a:lnTo>
                  <a:pt x="236157" y="582498"/>
                </a:lnTo>
                <a:lnTo>
                  <a:pt x="201470" y="564476"/>
                </a:lnTo>
                <a:lnTo>
                  <a:pt x="167741" y="541383"/>
                </a:lnTo>
                <a:lnTo>
                  <a:pt x="156722" y="532550"/>
                </a:lnTo>
                <a:lnTo>
                  <a:pt x="145817" y="523146"/>
                </a:lnTo>
                <a:close/>
              </a:path>
              <a:path w="690245" h="652780">
                <a:moveTo>
                  <a:pt x="673219" y="249997"/>
                </a:moveTo>
                <a:lnTo>
                  <a:pt x="619201" y="249997"/>
                </a:lnTo>
                <a:lnTo>
                  <a:pt x="621623" y="250612"/>
                </a:lnTo>
                <a:lnTo>
                  <a:pt x="624614" y="262931"/>
                </a:lnTo>
                <a:lnTo>
                  <a:pt x="630681" y="300653"/>
                </a:lnTo>
                <a:lnTo>
                  <a:pt x="631927" y="326135"/>
                </a:lnTo>
                <a:lnTo>
                  <a:pt x="630989" y="349127"/>
                </a:lnTo>
                <a:lnTo>
                  <a:pt x="623702" y="393510"/>
                </a:lnTo>
                <a:lnTo>
                  <a:pt x="609661" y="435278"/>
                </a:lnTo>
                <a:lnTo>
                  <a:pt x="589426" y="473852"/>
                </a:lnTo>
                <a:lnTo>
                  <a:pt x="563552" y="508650"/>
                </a:lnTo>
                <a:lnTo>
                  <a:pt x="532598" y="539092"/>
                </a:lnTo>
                <a:lnTo>
                  <a:pt x="497122" y="564599"/>
                </a:lnTo>
                <a:lnTo>
                  <a:pt x="457681" y="584590"/>
                </a:lnTo>
                <a:lnTo>
                  <a:pt x="414832" y="598486"/>
                </a:lnTo>
                <a:lnTo>
                  <a:pt x="369134" y="605704"/>
                </a:lnTo>
                <a:lnTo>
                  <a:pt x="345391" y="606629"/>
                </a:lnTo>
                <a:lnTo>
                  <a:pt x="515946" y="606629"/>
                </a:lnTo>
                <a:lnTo>
                  <a:pt x="563086" y="572620"/>
                </a:lnTo>
                <a:lnTo>
                  <a:pt x="598592" y="536349"/>
                </a:lnTo>
                <a:lnTo>
                  <a:pt x="628347" y="494642"/>
                </a:lnTo>
                <a:lnTo>
                  <a:pt x="651668" y="448107"/>
                </a:lnTo>
                <a:lnTo>
                  <a:pt x="667870" y="397350"/>
                </a:lnTo>
                <a:lnTo>
                  <a:pt x="676269" y="342979"/>
                </a:lnTo>
                <a:lnTo>
                  <a:pt x="677329" y="314629"/>
                </a:lnTo>
                <a:lnTo>
                  <a:pt x="676757" y="302223"/>
                </a:lnTo>
                <a:lnTo>
                  <a:pt x="675938" y="289813"/>
                </a:lnTo>
                <a:lnTo>
                  <a:pt x="675001" y="277340"/>
                </a:lnTo>
                <a:lnTo>
                  <a:pt x="674077" y="264747"/>
                </a:lnTo>
                <a:lnTo>
                  <a:pt x="673296" y="251974"/>
                </a:lnTo>
                <a:lnTo>
                  <a:pt x="673219" y="249997"/>
                </a:lnTo>
                <a:close/>
              </a:path>
              <a:path w="690245" h="652780">
                <a:moveTo>
                  <a:pt x="350474" y="0"/>
                </a:moveTo>
                <a:lnTo>
                  <a:pt x="297574" y="4288"/>
                </a:lnTo>
                <a:lnTo>
                  <a:pt x="247371" y="16755"/>
                </a:lnTo>
                <a:lnTo>
                  <a:pt x="200542" y="36797"/>
                </a:lnTo>
                <a:lnTo>
                  <a:pt x="157767" y="63814"/>
                </a:lnTo>
                <a:lnTo>
                  <a:pt x="119722" y="97206"/>
                </a:lnTo>
                <a:lnTo>
                  <a:pt x="87087" y="136371"/>
                </a:lnTo>
                <a:lnTo>
                  <a:pt x="60538" y="180707"/>
                </a:lnTo>
                <a:lnTo>
                  <a:pt x="40754" y="229615"/>
                </a:lnTo>
                <a:lnTo>
                  <a:pt x="28412" y="282493"/>
                </a:lnTo>
                <a:lnTo>
                  <a:pt x="24192" y="338739"/>
                </a:lnTo>
                <a:lnTo>
                  <a:pt x="24898" y="351353"/>
                </a:lnTo>
                <a:lnTo>
                  <a:pt x="26155" y="363966"/>
                </a:lnTo>
                <a:lnTo>
                  <a:pt x="28026" y="376671"/>
                </a:lnTo>
                <a:lnTo>
                  <a:pt x="28026" y="378470"/>
                </a:lnTo>
                <a:lnTo>
                  <a:pt x="28544" y="380116"/>
                </a:lnTo>
                <a:lnTo>
                  <a:pt x="14642" y="388522"/>
                </a:lnTo>
                <a:lnTo>
                  <a:pt x="3678" y="394065"/>
                </a:lnTo>
                <a:lnTo>
                  <a:pt x="0" y="397672"/>
                </a:lnTo>
                <a:lnTo>
                  <a:pt x="5089" y="404890"/>
                </a:lnTo>
                <a:lnTo>
                  <a:pt x="22759" y="414737"/>
                </a:lnTo>
                <a:lnTo>
                  <a:pt x="68959" y="433553"/>
                </a:lnTo>
                <a:lnTo>
                  <a:pt x="69552" y="433804"/>
                </a:lnTo>
                <a:lnTo>
                  <a:pt x="96373" y="382503"/>
                </a:lnTo>
                <a:lnTo>
                  <a:pt x="104391" y="359977"/>
                </a:lnTo>
                <a:lnTo>
                  <a:pt x="73009" y="359977"/>
                </a:lnTo>
                <a:lnTo>
                  <a:pt x="70593" y="351687"/>
                </a:lnTo>
                <a:lnTo>
                  <a:pt x="69811" y="338957"/>
                </a:lnTo>
                <a:lnTo>
                  <a:pt x="69571" y="326135"/>
                </a:lnTo>
                <a:lnTo>
                  <a:pt x="70505" y="303140"/>
                </a:lnTo>
                <a:lnTo>
                  <a:pt x="77790" y="258723"/>
                </a:lnTo>
                <a:lnTo>
                  <a:pt x="91875" y="216896"/>
                </a:lnTo>
                <a:lnTo>
                  <a:pt x="112257" y="178249"/>
                </a:lnTo>
                <a:lnTo>
                  <a:pt x="138429" y="143371"/>
                </a:lnTo>
                <a:lnTo>
                  <a:pt x="169886" y="112851"/>
                </a:lnTo>
                <a:lnTo>
                  <a:pt x="206125" y="87278"/>
                </a:lnTo>
                <a:lnTo>
                  <a:pt x="246638" y="67243"/>
                </a:lnTo>
                <a:lnTo>
                  <a:pt x="290922" y="53333"/>
                </a:lnTo>
                <a:lnTo>
                  <a:pt x="338471" y="46139"/>
                </a:lnTo>
                <a:lnTo>
                  <a:pt x="363313" y="45244"/>
                </a:lnTo>
                <a:lnTo>
                  <a:pt x="517005" y="45244"/>
                </a:lnTo>
                <a:lnTo>
                  <a:pt x="511014" y="41720"/>
                </a:lnTo>
                <a:lnTo>
                  <a:pt x="476374" y="24857"/>
                </a:lnTo>
                <a:lnTo>
                  <a:pt x="440106" y="12263"/>
                </a:lnTo>
                <a:lnTo>
                  <a:pt x="402445" y="4031"/>
                </a:lnTo>
                <a:lnTo>
                  <a:pt x="363629" y="253"/>
                </a:lnTo>
                <a:lnTo>
                  <a:pt x="350474" y="0"/>
                </a:lnTo>
                <a:close/>
              </a:path>
              <a:path w="690245" h="652780">
                <a:moveTo>
                  <a:pt x="98834" y="354572"/>
                </a:moveTo>
                <a:lnTo>
                  <a:pt x="83280" y="358160"/>
                </a:lnTo>
                <a:lnTo>
                  <a:pt x="73009" y="359977"/>
                </a:lnTo>
                <a:lnTo>
                  <a:pt x="104391" y="359977"/>
                </a:lnTo>
                <a:lnTo>
                  <a:pt x="104520" y="358932"/>
                </a:lnTo>
                <a:lnTo>
                  <a:pt x="98834" y="354572"/>
                </a:lnTo>
                <a:close/>
              </a:path>
              <a:path w="690245" h="652780">
                <a:moveTo>
                  <a:pt x="621049" y="179290"/>
                </a:moveTo>
                <a:lnTo>
                  <a:pt x="593892" y="230167"/>
                </a:lnTo>
                <a:lnTo>
                  <a:pt x="585321" y="253466"/>
                </a:lnTo>
                <a:lnTo>
                  <a:pt x="590071" y="258457"/>
                </a:lnTo>
                <a:lnTo>
                  <a:pt x="604917" y="255757"/>
                </a:lnTo>
                <a:lnTo>
                  <a:pt x="619201" y="249997"/>
                </a:lnTo>
                <a:lnTo>
                  <a:pt x="673219" y="249997"/>
                </a:lnTo>
                <a:lnTo>
                  <a:pt x="672788" y="238964"/>
                </a:lnTo>
                <a:lnTo>
                  <a:pt x="672684" y="225659"/>
                </a:lnTo>
                <a:lnTo>
                  <a:pt x="685403" y="219689"/>
                </a:lnTo>
                <a:lnTo>
                  <a:pt x="689632" y="215878"/>
                </a:lnTo>
                <a:lnTo>
                  <a:pt x="685397" y="208559"/>
                </a:lnTo>
                <a:lnTo>
                  <a:pt x="668198" y="198972"/>
                </a:lnTo>
                <a:lnTo>
                  <a:pt x="621137" y="179313"/>
                </a:lnTo>
                <a:lnTo>
                  <a:pt x="621049" y="179290"/>
                </a:lnTo>
                <a:close/>
              </a:path>
              <a:path w="690245" h="652780">
                <a:moveTo>
                  <a:pt x="517005" y="45244"/>
                </a:moveTo>
                <a:lnTo>
                  <a:pt x="363313" y="45244"/>
                </a:lnTo>
                <a:lnTo>
                  <a:pt x="376243" y="46119"/>
                </a:lnTo>
                <a:lnTo>
                  <a:pt x="389060" y="47577"/>
                </a:lnTo>
                <a:lnTo>
                  <a:pt x="426705" y="55418"/>
                </a:lnTo>
                <a:lnTo>
                  <a:pt x="462882" y="68374"/>
                </a:lnTo>
                <a:lnTo>
                  <a:pt x="497253" y="86339"/>
                </a:lnTo>
                <a:lnTo>
                  <a:pt x="518998" y="101046"/>
                </a:lnTo>
                <a:lnTo>
                  <a:pt x="530107" y="104928"/>
                </a:lnTo>
                <a:lnTo>
                  <a:pt x="541568" y="102791"/>
                </a:lnTo>
                <a:lnTo>
                  <a:pt x="551276" y="94848"/>
                </a:lnTo>
                <a:lnTo>
                  <a:pt x="554700" y="83982"/>
                </a:lnTo>
                <a:lnTo>
                  <a:pt x="552187" y="72679"/>
                </a:lnTo>
                <a:lnTo>
                  <a:pt x="543789" y="62763"/>
                </a:lnTo>
                <a:lnTo>
                  <a:pt x="533086" y="55290"/>
                </a:lnTo>
                <a:lnTo>
                  <a:pt x="522158" y="48275"/>
                </a:lnTo>
                <a:lnTo>
                  <a:pt x="517005" y="45244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96" name="object 28"/>
          <p:cNvSpPr>
            <a:spLocks/>
          </p:cNvSpPr>
          <p:nvPr/>
        </p:nvSpPr>
        <p:spPr bwMode="auto">
          <a:xfrm>
            <a:off x="2530078" y="665164"/>
            <a:ext cx="271463" cy="306387"/>
          </a:xfrm>
          <a:custGeom>
            <a:avLst/>
            <a:gdLst/>
            <a:ahLst/>
            <a:cxnLst>
              <a:cxn ang="0">
                <a:pos x="92918" y="151645"/>
              </a:cxn>
              <a:cxn ang="0">
                <a:pos x="66236" y="176670"/>
              </a:cxn>
              <a:cxn ang="0">
                <a:pos x="1389" y="231004"/>
              </a:cxn>
              <a:cxn ang="0">
                <a:pos x="2686" y="260348"/>
              </a:cxn>
              <a:cxn ang="0">
                <a:pos x="67346" y="306110"/>
              </a:cxn>
              <a:cxn ang="0">
                <a:pos x="307800" y="290270"/>
              </a:cxn>
              <a:cxn ang="0">
                <a:pos x="330539" y="240756"/>
              </a:cxn>
              <a:cxn ang="0">
                <a:pos x="307724" y="191985"/>
              </a:cxn>
              <a:cxn ang="0">
                <a:pos x="270293" y="167649"/>
              </a:cxn>
              <a:cxn ang="0">
                <a:pos x="265132" y="138227"/>
              </a:cxn>
              <a:cxn ang="0">
                <a:pos x="144033" y="135422"/>
              </a:cxn>
              <a:cxn ang="0">
                <a:pos x="282645" y="2870"/>
              </a:cxn>
              <a:cxn ang="0">
                <a:pos x="277432" y="4611"/>
              </a:cxn>
              <a:cxn ang="0">
                <a:pos x="326355" y="29507"/>
              </a:cxn>
              <a:cxn ang="0">
                <a:pos x="359275" y="105311"/>
              </a:cxn>
              <a:cxn ang="0">
                <a:pos x="344950" y="155941"/>
              </a:cxn>
              <a:cxn ang="0">
                <a:pos x="320086" y="185471"/>
              </a:cxn>
              <a:cxn ang="0">
                <a:pos x="321579" y="187055"/>
              </a:cxn>
              <a:cxn ang="0">
                <a:pos x="354616" y="144019"/>
              </a:cxn>
              <a:cxn ang="0">
                <a:pos x="359912" y="82422"/>
              </a:cxn>
              <a:cxn ang="0">
                <a:pos x="315665" y="17342"/>
              </a:cxn>
              <a:cxn ang="0">
                <a:pos x="282645" y="2870"/>
              </a:cxn>
              <a:cxn ang="0">
                <a:pos x="246236" y="72501"/>
              </a:cxn>
              <a:cxn ang="0">
                <a:pos x="277023" y="78527"/>
              </a:cxn>
              <a:cxn ang="0">
                <a:pos x="290264" y="97829"/>
              </a:cxn>
              <a:cxn ang="0">
                <a:pos x="283906" y="124811"/>
              </a:cxn>
              <a:cxn ang="0">
                <a:pos x="283339" y="151669"/>
              </a:cxn>
              <a:cxn ang="0">
                <a:pos x="283967" y="165537"/>
              </a:cxn>
              <a:cxn ang="0">
                <a:pos x="285216" y="165902"/>
              </a:cxn>
              <a:cxn ang="0">
                <a:pos x="315413" y="140364"/>
              </a:cxn>
              <a:cxn ang="0">
                <a:pos x="325864" y="104058"/>
              </a:cxn>
              <a:cxn ang="0">
                <a:pos x="319916" y="76383"/>
              </a:cxn>
              <a:cxn ang="0">
                <a:pos x="207797" y="101468"/>
              </a:cxn>
              <a:cxn ang="0">
                <a:pos x="150160" y="138227"/>
              </a:cxn>
              <a:cxn ang="0">
                <a:pos x="235539" y="107804"/>
              </a:cxn>
              <a:cxn ang="0">
                <a:pos x="249728" y="0"/>
              </a:cxn>
              <a:cxn ang="0">
                <a:pos x="180771" y="33758"/>
              </a:cxn>
              <a:cxn ang="0">
                <a:pos x="153604" y="104058"/>
              </a:cxn>
              <a:cxn ang="0">
                <a:pos x="153848" y="110093"/>
              </a:cxn>
              <a:cxn ang="0">
                <a:pos x="155798" y="108234"/>
              </a:cxn>
              <a:cxn ang="0">
                <a:pos x="156804" y="106162"/>
              </a:cxn>
              <a:cxn ang="0">
                <a:pos x="168915" y="56358"/>
              </a:cxn>
              <a:cxn ang="0">
                <a:pos x="233115" y="6711"/>
              </a:cxn>
              <a:cxn ang="0">
                <a:pos x="282645" y="2870"/>
              </a:cxn>
              <a:cxn ang="0">
                <a:pos x="265335" y="335"/>
              </a:cxn>
              <a:cxn ang="0">
                <a:pos x="229608" y="88209"/>
              </a:cxn>
              <a:cxn ang="0">
                <a:pos x="221422" y="89184"/>
              </a:cxn>
              <a:cxn ang="0">
                <a:pos x="229608" y="88209"/>
              </a:cxn>
              <a:cxn ang="0">
                <a:pos x="223026" y="47274"/>
              </a:cxn>
              <a:cxn ang="0">
                <a:pos x="192420" y="86945"/>
              </a:cxn>
              <a:cxn ang="0">
                <a:pos x="202250" y="88209"/>
              </a:cxn>
              <a:cxn ang="0">
                <a:pos x="235228" y="79765"/>
              </a:cxn>
              <a:cxn ang="0">
                <a:pos x="317659" y="72501"/>
              </a:cxn>
              <a:cxn ang="0">
                <a:pos x="303764" y="54138"/>
              </a:cxn>
              <a:cxn ang="0">
                <a:pos x="280015" y="40058"/>
              </a:cxn>
            </a:cxnLst>
            <a:rect l="0" t="0" r="r" b="b"/>
            <a:pathLst>
              <a:path w="361950" h="306705">
                <a:moveTo>
                  <a:pt x="137267" y="133837"/>
                </a:moveTo>
                <a:lnTo>
                  <a:pt x="92918" y="151645"/>
                </a:lnTo>
                <a:lnTo>
                  <a:pt x="81437" y="176601"/>
                </a:lnTo>
                <a:lnTo>
                  <a:pt x="66236" y="176670"/>
                </a:lnTo>
                <a:lnTo>
                  <a:pt x="20936" y="194134"/>
                </a:lnTo>
                <a:lnTo>
                  <a:pt x="1389" y="231004"/>
                </a:lnTo>
                <a:lnTo>
                  <a:pt x="0" y="246616"/>
                </a:lnTo>
                <a:lnTo>
                  <a:pt x="2686" y="260348"/>
                </a:lnTo>
                <a:lnTo>
                  <a:pt x="26350" y="293130"/>
                </a:lnTo>
                <a:lnTo>
                  <a:pt x="67346" y="306110"/>
                </a:lnTo>
                <a:lnTo>
                  <a:pt x="267446" y="306016"/>
                </a:lnTo>
                <a:lnTo>
                  <a:pt x="307800" y="290270"/>
                </a:lnTo>
                <a:lnTo>
                  <a:pt x="328947" y="255152"/>
                </a:lnTo>
                <a:lnTo>
                  <a:pt x="330539" y="240756"/>
                </a:lnTo>
                <a:lnTo>
                  <a:pt x="328870" y="226622"/>
                </a:lnTo>
                <a:lnTo>
                  <a:pt x="307724" y="191985"/>
                </a:lnTo>
                <a:lnTo>
                  <a:pt x="269743" y="175818"/>
                </a:lnTo>
                <a:lnTo>
                  <a:pt x="270293" y="167649"/>
                </a:lnTo>
                <a:lnTo>
                  <a:pt x="269227" y="149673"/>
                </a:lnTo>
                <a:lnTo>
                  <a:pt x="265132" y="138227"/>
                </a:lnTo>
                <a:lnTo>
                  <a:pt x="150160" y="138227"/>
                </a:lnTo>
                <a:lnTo>
                  <a:pt x="144033" y="135422"/>
                </a:lnTo>
                <a:lnTo>
                  <a:pt x="137267" y="133837"/>
                </a:lnTo>
                <a:close/>
              </a:path>
              <a:path w="361950" h="306705">
                <a:moveTo>
                  <a:pt x="282645" y="2870"/>
                </a:moveTo>
                <a:lnTo>
                  <a:pt x="263151" y="2870"/>
                </a:lnTo>
                <a:lnTo>
                  <a:pt x="277432" y="4611"/>
                </a:lnTo>
                <a:lnTo>
                  <a:pt x="291037" y="8284"/>
                </a:lnTo>
                <a:lnTo>
                  <a:pt x="326355" y="29507"/>
                </a:lnTo>
                <a:lnTo>
                  <a:pt x="350399" y="63104"/>
                </a:lnTo>
                <a:lnTo>
                  <a:pt x="359275" y="105311"/>
                </a:lnTo>
                <a:lnTo>
                  <a:pt x="358193" y="118924"/>
                </a:lnTo>
                <a:lnTo>
                  <a:pt x="344950" y="155941"/>
                </a:lnTo>
                <a:lnTo>
                  <a:pt x="319232" y="184709"/>
                </a:lnTo>
                <a:lnTo>
                  <a:pt x="320086" y="185471"/>
                </a:lnTo>
                <a:lnTo>
                  <a:pt x="320817" y="186324"/>
                </a:lnTo>
                <a:lnTo>
                  <a:pt x="321579" y="187055"/>
                </a:lnTo>
                <a:lnTo>
                  <a:pt x="325145" y="184343"/>
                </a:lnTo>
                <a:lnTo>
                  <a:pt x="354616" y="144019"/>
                </a:lnTo>
                <a:lnTo>
                  <a:pt x="361909" y="93680"/>
                </a:lnTo>
                <a:lnTo>
                  <a:pt x="359912" y="82422"/>
                </a:lnTo>
                <a:lnTo>
                  <a:pt x="344213" y="45577"/>
                </a:lnTo>
                <a:lnTo>
                  <a:pt x="315665" y="17342"/>
                </a:lnTo>
                <a:lnTo>
                  <a:pt x="289443" y="4486"/>
                </a:lnTo>
                <a:lnTo>
                  <a:pt x="282645" y="2870"/>
                </a:lnTo>
                <a:close/>
              </a:path>
              <a:path w="361950" h="306705">
                <a:moveTo>
                  <a:pt x="317659" y="72501"/>
                </a:moveTo>
                <a:lnTo>
                  <a:pt x="246236" y="72501"/>
                </a:lnTo>
                <a:lnTo>
                  <a:pt x="263835" y="73411"/>
                </a:lnTo>
                <a:lnTo>
                  <a:pt x="277023" y="78527"/>
                </a:lnTo>
                <a:lnTo>
                  <a:pt x="285825" y="86962"/>
                </a:lnTo>
                <a:lnTo>
                  <a:pt x="290264" y="97829"/>
                </a:lnTo>
                <a:lnTo>
                  <a:pt x="288853" y="113554"/>
                </a:lnTo>
                <a:lnTo>
                  <a:pt x="283906" y="124811"/>
                </a:lnTo>
                <a:lnTo>
                  <a:pt x="282797" y="139485"/>
                </a:lnTo>
                <a:lnTo>
                  <a:pt x="283339" y="151669"/>
                </a:lnTo>
                <a:lnTo>
                  <a:pt x="283961" y="162730"/>
                </a:lnTo>
                <a:lnTo>
                  <a:pt x="283967" y="165537"/>
                </a:lnTo>
                <a:lnTo>
                  <a:pt x="284576" y="165659"/>
                </a:lnTo>
                <a:lnTo>
                  <a:pt x="285216" y="165902"/>
                </a:lnTo>
                <a:lnTo>
                  <a:pt x="285826" y="166024"/>
                </a:lnTo>
                <a:lnTo>
                  <a:pt x="315413" y="140364"/>
                </a:lnTo>
                <a:lnTo>
                  <a:pt x="325867" y="104297"/>
                </a:lnTo>
                <a:lnTo>
                  <a:pt x="325864" y="104058"/>
                </a:lnTo>
                <a:lnTo>
                  <a:pt x="324333" y="89751"/>
                </a:lnTo>
                <a:lnTo>
                  <a:pt x="319916" y="76383"/>
                </a:lnTo>
                <a:lnTo>
                  <a:pt x="317659" y="72501"/>
                </a:lnTo>
                <a:close/>
              </a:path>
              <a:path w="361950" h="306705">
                <a:moveTo>
                  <a:pt x="207797" y="101468"/>
                </a:moveTo>
                <a:lnTo>
                  <a:pt x="165796" y="117193"/>
                </a:lnTo>
                <a:lnTo>
                  <a:pt x="150160" y="138227"/>
                </a:lnTo>
                <a:lnTo>
                  <a:pt x="265132" y="138227"/>
                </a:lnTo>
                <a:lnTo>
                  <a:pt x="235539" y="107804"/>
                </a:lnTo>
                <a:lnTo>
                  <a:pt x="207797" y="101468"/>
                </a:lnTo>
                <a:close/>
              </a:path>
              <a:path w="361950" h="306705">
                <a:moveTo>
                  <a:pt x="249728" y="0"/>
                </a:moveTo>
                <a:lnTo>
                  <a:pt x="211864" y="10430"/>
                </a:lnTo>
                <a:lnTo>
                  <a:pt x="180771" y="33758"/>
                </a:lnTo>
                <a:lnTo>
                  <a:pt x="160544" y="66567"/>
                </a:lnTo>
                <a:lnTo>
                  <a:pt x="153604" y="104058"/>
                </a:lnTo>
                <a:lnTo>
                  <a:pt x="153613" y="106162"/>
                </a:lnTo>
                <a:lnTo>
                  <a:pt x="153848" y="110093"/>
                </a:lnTo>
                <a:lnTo>
                  <a:pt x="154823" y="109118"/>
                </a:lnTo>
                <a:lnTo>
                  <a:pt x="155798" y="108234"/>
                </a:lnTo>
                <a:lnTo>
                  <a:pt x="156926" y="107259"/>
                </a:lnTo>
                <a:lnTo>
                  <a:pt x="156804" y="106162"/>
                </a:lnTo>
                <a:lnTo>
                  <a:pt x="156835" y="104297"/>
                </a:lnTo>
                <a:lnTo>
                  <a:pt x="168915" y="56358"/>
                </a:lnTo>
                <a:lnTo>
                  <a:pt x="195287" y="25412"/>
                </a:lnTo>
                <a:lnTo>
                  <a:pt x="233115" y="6711"/>
                </a:lnTo>
                <a:lnTo>
                  <a:pt x="263151" y="2870"/>
                </a:lnTo>
                <a:lnTo>
                  <a:pt x="282645" y="2870"/>
                </a:lnTo>
                <a:lnTo>
                  <a:pt x="278306" y="1839"/>
                </a:lnTo>
                <a:lnTo>
                  <a:pt x="265335" y="335"/>
                </a:lnTo>
                <a:lnTo>
                  <a:pt x="249728" y="0"/>
                </a:lnTo>
                <a:close/>
              </a:path>
              <a:path w="361950" h="306705">
                <a:moveTo>
                  <a:pt x="229608" y="88209"/>
                </a:moveTo>
                <a:lnTo>
                  <a:pt x="214655" y="88209"/>
                </a:lnTo>
                <a:lnTo>
                  <a:pt x="221422" y="89184"/>
                </a:lnTo>
                <a:lnTo>
                  <a:pt x="227823" y="90891"/>
                </a:lnTo>
                <a:lnTo>
                  <a:pt x="229608" y="88209"/>
                </a:lnTo>
                <a:close/>
              </a:path>
              <a:path w="361950" h="306705">
                <a:moveTo>
                  <a:pt x="266103" y="36896"/>
                </a:moveTo>
                <a:lnTo>
                  <a:pt x="223026" y="47274"/>
                </a:lnTo>
                <a:lnTo>
                  <a:pt x="196861" y="75020"/>
                </a:lnTo>
                <a:lnTo>
                  <a:pt x="192420" y="86945"/>
                </a:lnTo>
                <a:lnTo>
                  <a:pt x="196855" y="88818"/>
                </a:lnTo>
                <a:lnTo>
                  <a:pt x="202250" y="88209"/>
                </a:lnTo>
                <a:lnTo>
                  <a:pt x="229608" y="88209"/>
                </a:lnTo>
                <a:lnTo>
                  <a:pt x="235228" y="79765"/>
                </a:lnTo>
                <a:lnTo>
                  <a:pt x="246236" y="72501"/>
                </a:lnTo>
                <a:lnTo>
                  <a:pt x="317659" y="72501"/>
                </a:lnTo>
                <a:lnTo>
                  <a:pt x="312951" y="64403"/>
                </a:lnTo>
                <a:lnTo>
                  <a:pt x="303764" y="54138"/>
                </a:lnTo>
                <a:lnTo>
                  <a:pt x="292677" y="45914"/>
                </a:lnTo>
                <a:lnTo>
                  <a:pt x="280015" y="40058"/>
                </a:lnTo>
                <a:lnTo>
                  <a:pt x="266103" y="3689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97" name="object 29"/>
          <p:cNvSpPr>
            <a:spLocks noChangeArrowheads="1"/>
          </p:cNvSpPr>
          <p:nvPr/>
        </p:nvSpPr>
        <p:spPr bwMode="auto">
          <a:xfrm>
            <a:off x="5379244" y="422276"/>
            <a:ext cx="615554" cy="747713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98" name="object 30"/>
          <p:cNvSpPr>
            <a:spLocks noChangeArrowheads="1"/>
          </p:cNvSpPr>
          <p:nvPr/>
        </p:nvSpPr>
        <p:spPr bwMode="auto">
          <a:xfrm>
            <a:off x="2814637" y="2154239"/>
            <a:ext cx="214313" cy="274637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99" name="object 31"/>
          <p:cNvSpPr>
            <a:spLocks/>
          </p:cNvSpPr>
          <p:nvPr/>
        </p:nvSpPr>
        <p:spPr bwMode="auto">
          <a:xfrm>
            <a:off x="2446735" y="1238250"/>
            <a:ext cx="245269" cy="1682750"/>
          </a:xfrm>
          <a:custGeom>
            <a:avLst/>
            <a:gdLst/>
            <a:ahLst/>
            <a:cxnLst>
              <a:cxn ang="0">
                <a:pos x="326654" y="0"/>
              </a:cxn>
              <a:cxn ang="0">
                <a:pos x="0" y="1682252"/>
              </a:cxn>
            </a:cxnLst>
            <a:rect l="0" t="0" r="r" b="b"/>
            <a:pathLst>
              <a:path w="327025" h="1682750">
                <a:moveTo>
                  <a:pt x="326654" y="0"/>
                </a:moveTo>
                <a:lnTo>
                  <a:pt x="0" y="1682252"/>
                </a:lnTo>
              </a:path>
            </a:pathLst>
          </a:custGeom>
          <a:noFill/>
          <a:ln w="12191">
            <a:solidFill>
              <a:srgbClr val="F7F8F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00" name="object 32"/>
          <p:cNvSpPr>
            <a:spLocks/>
          </p:cNvSpPr>
          <p:nvPr/>
        </p:nvSpPr>
        <p:spPr bwMode="auto">
          <a:xfrm>
            <a:off x="2693194" y="1238250"/>
            <a:ext cx="90488" cy="2006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0274" y="2005705"/>
              </a:cxn>
            </a:cxnLst>
            <a:rect l="0" t="0" r="r" b="b"/>
            <a:pathLst>
              <a:path w="120650" h="2005964">
                <a:moveTo>
                  <a:pt x="0" y="0"/>
                </a:moveTo>
                <a:lnTo>
                  <a:pt x="120274" y="2005705"/>
                </a:lnTo>
              </a:path>
            </a:pathLst>
          </a:custGeom>
          <a:noFill/>
          <a:ln w="12191">
            <a:solidFill>
              <a:srgbClr val="F7F8F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3" name="object 33"/>
          <p:cNvSpPr txBox="1"/>
          <p:nvPr/>
        </p:nvSpPr>
        <p:spPr>
          <a:xfrm>
            <a:off x="545307" y="509588"/>
            <a:ext cx="1893093" cy="13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>
              <a:lnSpc>
                <a:spcPts val="2175"/>
              </a:lnSpc>
            </a:pPr>
            <a:r>
              <a:rPr lang="en-US" sz="2100" dirty="0">
                <a:solidFill>
                  <a:srgbClr val="FFFFFF"/>
                </a:solidFill>
                <a:latin typeface="Microsoft Sans Serif" pitchFamily="34" charset="0"/>
                <a:cs typeface="Microsoft Sans Serif" pitchFamily="34" charset="0"/>
              </a:rPr>
              <a:t>Enhanced network communication</a:t>
            </a:r>
            <a:endParaRPr lang="en-US" sz="2100" dirty="0">
              <a:latin typeface="Microsoft Sans Serif" pitchFamily="34" charset="0"/>
              <a:cs typeface="Microsoft Sans Serif" pitchFamily="34" charset="0"/>
            </a:endParaRPr>
          </a:p>
          <a:p>
            <a:pPr marL="12700" algn="just">
              <a:lnSpc>
                <a:spcPct val="107000"/>
              </a:lnSpc>
              <a:spcBef>
                <a:spcPts val="263"/>
              </a:spcBef>
            </a:pPr>
            <a:r>
              <a:rPr lang="en-US" sz="1000" b="1" dirty="0">
                <a:solidFill>
                  <a:srgbClr val="FFFFFF"/>
                </a:solidFill>
                <a:latin typeface="Microsoft Sans Serif" pitchFamily="34" charset="0"/>
                <a:cs typeface="Microsoft Sans Serif" pitchFamily="34" charset="0"/>
              </a:rPr>
              <a:t>Faster access to cloud for in-vehicle experiences, car OEM services and </a:t>
            </a:r>
            <a:r>
              <a:rPr lang="en-US" sz="1000" b="1" dirty="0" err="1">
                <a:solidFill>
                  <a:srgbClr val="FFFFFF"/>
                </a:solidFill>
                <a:latin typeface="Microsoft Sans Serif" pitchFamily="34" charset="0"/>
                <a:cs typeface="Microsoft Sans Serif" pitchFamily="34" charset="0"/>
              </a:rPr>
              <a:t>telematics</a:t>
            </a:r>
            <a:r>
              <a:rPr lang="en-US" sz="1000" b="1" dirty="0">
                <a:solidFill>
                  <a:srgbClr val="FFFFFF"/>
                </a:solidFill>
                <a:latin typeface="Microsoft Sans Serif" pitchFamily="34" charset="0"/>
                <a:cs typeface="Microsoft Sans Serif" pitchFamily="34" charset="0"/>
              </a:rPr>
              <a:t>  </a:t>
            </a:r>
            <a:endParaRPr lang="en-US" sz="1000" b="1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188494" y="509588"/>
            <a:ext cx="1916906" cy="12613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>
              <a:lnSpc>
                <a:spcPts val="2175"/>
              </a:lnSpc>
            </a:pPr>
            <a:r>
              <a:rPr lang="en-US" sz="2100" dirty="0">
                <a:solidFill>
                  <a:srgbClr val="FFFFFF"/>
                </a:solidFill>
                <a:latin typeface="Microsoft Sans Serif" pitchFamily="34" charset="0"/>
                <a:cs typeface="Microsoft Sans Serif" pitchFamily="34" charset="0"/>
              </a:rPr>
              <a:t>New direct communication</a:t>
            </a:r>
            <a:endParaRPr lang="en-US" sz="2100" dirty="0">
              <a:latin typeface="Microsoft Sans Serif" pitchFamily="34" charset="0"/>
              <a:cs typeface="Microsoft Sans Serif" pitchFamily="34" charset="0"/>
            </a:endParaRPr>
          </a:p>
          <a:p>
            <a:pPr marL="12700">
              <a:lnSpc>
                <a:spcPct val="107000"/>
              </a:lnSpc>
              <a:spcBef>
                <a:spcPts val="263"/>
              </a:spcBef>
            </a:pPr>
            <a:r>
              <a:rPr lang="en-US" sz="1000" b="1" dirty="0">
                <a:solidFill>
                  <a:srgbClr val="FFFFFF"/>
                </a:solidFill>
                <a:latin typeface="Microsoft Sans Serif" pitchFamily="34" charset="0"/>
                <a:cs typeface="Microsoft Sans Serif" pitchFamily="34" charset="0"/>
              </a:rPr>
              <a:t>V2V, V2I, and V2P communications for latency-sensitive use-cases, e.g. collision avoidance</a:t>
            </a:r>
            <a:endParaRPr lang="en-US" sz="1000" b="1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228600" y="550863"/>
            <a:ext cx="8553450" cy="641201"/>
          </a:xfrm>
        </p:spPr>
        <p:txBody>
          <a:bodyPr rtlCol="0"/>
          <a:lstStyle/>
          <a:p>
            <a:pPr marL="7866380" eaLnBrk="1" fontAlgn="auto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100" dirty="0">
                <a:solidFill>
                  <a:srgbClr val="FFFFFF"/>
                </a:solidFill>
              </a:rPr>
              <a:t>Mas</a:t>
            </a:r>
            <a:r>
              <a:rPr sz="2100" spc="5" dirty="0">
                <a:solidFill>
                  <a:srgbClr val="FFFFFF"/>
                </a:solidFill>
              </a:rPr>
              <a:t>s</a:t>
            </a:r>
            <a:r>
              <a:rPr sz="2100" dirty="0">
                <a:solidFill>
                  <a:srgbClr val="FFFFFF"/>
                </a:solidFill>
              </a:rPr>
              <a:t>ive</a:t>
            </a:r>
            <a:endParaRPr sz="2100"/>
          </a:p>
        </p:txBody>
      </p:sp>
      <p:sp>
        <p:nvSpPr>
          <p:cNvPr id="36" name="object 36"/>
          <p:cNvSpPr txBox="1"/>
          <p:nvPr/>
        </p:nvSpPr>
        <p:spPr>
          <a:xfrm>
            <a:off x="6251972" y="609600"/>
            <a:ext cx="1749028" cy="1178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/>
            <a:r>
              <a:rPr lang="en-US" sz="2100" dirty="0">
                <a:solidFill>
                  <a:srgbClr val="FFFFFF"/>
                </a:solidFill>
                <a:latin typeface="Microsoft Sans Serif" pitchFamily="34" charset="0"/>
                <a:cs typeface="Microsoft Sans Serif" pitchFamily="34" charset="0"/>
              </a:rPr>
              <a:t>Internet of Things</a:t>
            </a:r>
            <a:endParaRPr lang="en-US" sz="2100" dirty="0">
              <a:latin typeface="Microsoft Sans Serif" pitchFamily="34" charset="0"/>
              <a:cs typeface="Microsoft Sans Serif" pitchFamily="34" charset="0"/>
            </a:endParaRPr>
          </a:p>
          <a:p>
            <a:pPr marL="12700">
              <a:lnSpc>
                <a:spcPct val="107000"/>
              </a:lnSpc>
              <a:spcBef>
                <a:spcPts val="275"/>
              </a:spcBef>
            </a:pPr>
            <a:r>
              <a:rPr lang="en-US" sz="1000" b="1" dirty="0">
                <a:solidFill>
                  <a:srgbClr val="FFFFFF"/>
                </a:solidFill>
                <a:latin typeface="Microsoft Sans Serif" pitchFamily="34" charset="0"/>
                <a:cs typeface="Microsoft Sans Serif" pitchFamily="34" charset="0"/>
              </a:rPr>
              <a:t>Deeper coverage to connect road infrastructure (e.g. sensors and traffic cameras)</a:t>
            </a:r>
            <a:endParaRPr lang="en-US" sz="1000" b="1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2805" name="object 37"/>
          <p:cNvSpPr>
            <a:spLocks/>
          </p:cNvSpPr>
          <p:nvPr/>
        </p:nvSpPr>
        <p:spPr bwMode="auto">
          <a:xfrm>
            <a:off x="2243138" y="2247901"/>
            <a:ext cx="220266" cy="180975"/>
          </a:xfrm>
          <a:custGeom>
            <a:avLst/>
            <a:gdLst/>
            <a:ahLst/>
            <a:cxnLst>
              <a:cxn ang="0">
                <a:pos x="49050" y="25761"/>
              </a:cxn>
              <a:cxn ang="0">
                <a:pos x="9964" y="65011"/>
              </a:cxn>
              <a:cxn ang="0">
                <a:pos x="0" y="177027"/>
              </a:cxn>
              <a:cxn ang="0">
                <a:pos x="44445" y="181355"/>
              </a:cxn>
              <a:cxn ang="0">
                <a:pos x="49148" y="158617"/>
              </a:cxn>
              <a:cxn ang="0">
                <a:pos x="294131" y="126370"/>
              </a:cxn>
              <a:cxn ang="0">
                <a:pos x="79642" y="126248"/>
              </a:cxn>
              <a:cxn ang="0">
                <a:pos x="25277" y="122560"/>
              </a:cxn>
              <a:cxn ang="0">
                <a:pos x="23753" y="100705"/>
              </a:cxn>
              <a:cxn ang="0">
                <a:pos x="294131" y="98938"/>
              </a:cxn>
              <a:cxn ang="0">
                <a:pos x="289110" y="76478"/>
              </a:cxn>
              <a:cxn ang="0">
                <a:pos x="77358" y="68061"/>
              </a:cxn>
              <a:cxn ang="0">
                <a:pos x="56768" y="59679"/>
              </a:cxn>
              <a:cxn ang="0">
                <a:pos x="57018" y="55991"/>
              </a:cxn>
              <a:cxn ang="0">
                <a:pos x="71771" y="35397"/>
              </a:cxn>
              <a:cxn ang="0">
                <a:pos x="93922" y="20495"/>
              </a:cxn>
              <a:cxn ang="0">
                <a:pos x="244319" y="19474"/>
              </a:cxn>
              <a:cxn ang="0">
                <a:pos x="229928" y="3359"/>
              </a:cxn>
              <a:cxn ang="0">
                <a:pos x="215140" y="28"/>
              </a:cxn>
              <a:cxn ang="0">
                <a:pos x="294131" y="158800"/>
              </a:cxn>
              <a:cxn ang="0">
                <a:pos x="244998" y="166481"/>
              </a:cxn>
              <a:cxn ang="0">
                <a:pos x="249692" y="181355"/>
              </a:cxn>
              <a:cxn ang="0">
                <a:pos x="294131" y="177027"/>
              </a:cxn>
              <a:cxn ang="0">
                <a:pos x="294131" y="158617"/>
              </a:cxn>
              <a:cxn ang="0">
                <a:pos x="78503" y="161637"/>
              </a:cxn>
              <a:cxn ang="0">
                <a:pos x="134322" y="163703"/>
              </a:cxn>
              <a:cxn ang="0">
                <a:pos x="207929" y="161613"/>
              </a:cxn>
              <a:cxn ang="0">
                <a:pos x="294131" y="158800"/>
              </a:cxn>
              <a:cxn ang="0">
                <a:pos x="268620" y="98938"/>
              </a:cxn>
              <a:cxn ang="0">
                <a:pos x="28591" y="99583"/>
              </a:cxn>
              <a:cxn ang="0">
                <a:pos x="82539" y="115427"/>
              </a:cxn>
              <a:cxn ang="0">
                <a:pos x="83698" y="124571"/>
              </a:cxn>
              <a:cxn ang="0">
                <a:pos x="212994" y="126370"/>
              </a:cxn>
              <a:cxn ang="0">
                <a:pos x="211195" y="116829"/>
              </a:cxn>
              <a:cxn ang="0">
                <a:pos x="213896" y="114934"/>
              </a:cxn>
              <a:cxn ang="0">
                <a:pos x="268620" y="98938"/>
              </a:cxn>
              <a:cxn ang="0">
                <a:pos x="268620" y="98938"/>
              </a:cxn>
              <a:cxn ang="0">
                <a:pos x="271028" y="120914"/>
              </a:cxn>
              <a:cxn ang="0">
                <a:pos x="267582" y="122682"/>
              </a:cxn>
              <a:cxn ang="0">
                <a:pos x="212994" y="126370"/>
              </a:cxn>
              <a:cxn ang="0">
                <a:pos x="294131" y="98938"/>
              </a:cxn>
              <a:cxn ang="0">
                <a:pos x="102450" y="64653"/>
              </a:cxn>
              <a:cxn ang="0">
                <a:pos x="216804" y="68061"/>
              </a:cxn>
              <a:cxn ang="0">
                <a:pos x="155127" y="61483"/>
              </a:cxn>
              <a:cxn ang="0">
                <a:pos x="199121" y="20452"/>
              </a:cxn>
              <a:cxn ang="0">
                <a:pos x="221399" y="34307"/>
              </a:cxn>
              <a:cxn ang="0">
                <a:pos x="238140" y="57515"/>
              </a:cxn>
              <a:cxn ang="0">
                <a:pos x="235701" y="60319"/>
              </a:cxn>
              <a:cxn ang="0">
                <a:pos x="281652" y="68061"/>
              </a:cxn>
              <a:cxn ang="0">
                <a:pos x="270012" y="59251"/>
              </a:cxn>
              <a:cxn ang="0">
                <a:pos x="254539" y="35506"/>
              </a:cxn>
            </a:cxnLst>
            <a:rect l="0" t="0" r="r" b="b"/>
            <a:pathLst>
              <a:path w="294639" h="181610">
                <a:moveTo>
                  <a:pt x="84265" y="0"/>
                </a:moveTo>
                <a:lnTo>
                  <a:pt x="49050" y="25761"/>
                </a:lnTo>
                <a:lnTo>
                  <a:pt x="26312" y="57482"/>
                </a:lnTo>
                <a:lnTo>
                  <a:pt x="9964" y="65011"/>
                </a:lnTo>
                <a:lnTo>
                  <a:pt x="52" y="114934"/>
                </a:lnTo>
                <a:lnTo>
                  <a:pt x="0" y="177027"/>
                </a:lnTo>
                <a:lnTo>
                  <a:pt x="4322" y="181355"/>
                </a:lnTo>
                <a:lnTo>
                  <a:pt x="44445" y="181355"/>
                </a:lnTo>
                <a:lnTo>
                  <a:pt x="49148" y="177027"/>
                </a:lnTo>
                <a:lnTo>
                  <a:pt x="49148" y="158617"/>
                </a:lnTo>
                <a:lnTo>
                  <a:pt x="294131" y="158617"/>
                </a:lnTo>
                <a:lnTo>
                  <a:pt x="294131" y="126370"/>
                </a:lnTo>
                <a:lnTo>
                  <a:pt x="81777" y="126370"/>
                </a:lnTo>
                <a:lnTo>
                  <a:pt x="79642" y="126248"/>
                </a:lnTo>
                <a:lnTo>
                  <a:pt x="27300" y="122681"/>
                </a:lnTo>
                <a:lnTo>
                  <a:pt x="25277" y="122560"/>
                </a:lnTo>
                <a:lnTo>
                  <a:pt x="23753" y="120914"/>
                </a:lnTo>
                <a:lnTo>
                  <a:pt x="23753" y="100705"/>
                </a:lnTo>
                <a:lnTo>
                  <a:pt x="26157" y="98938"/>
                </a:lnTo>
                <a:lnTo>
                  <a:pt x="294131" y="98938"/>
                </a:lnTo>
                <a:lnTo>
                  <a:pt x="294131" y="95252"/>
                </a:lnTo>
                <a:lnTo>
                  <a:pt x="289110" y="76478"/>
                </a:lnTo>
                <a:lnTo>
                  <a:pt x="281652" y="68061"/>
                </a:lnTo>
                <a:lnTo>
                  <a:pt x="77358" y="68061"/>
                </a:lnTo>
                <a:lnTo>
                  <a:pt x="58430" y="60319"/>
                </a:lnTo>
                <a:lnTo>
                  <a:pt x="56768" y="59679"/>
                </a:lnTo>
                <a:lnTo>
                  <a:pt x="56006" y="57515"/>
                </a:lnTo>
                <a:lnTo>
                  <a:pt x="57018" y="55991"/>
                </a:lnTo>
                <a:lnTo>
                  <a:pt x="62865" y="46908"/>
                </a:lnTo>
                <a:lnTo>
                  <a:pt x="71771" y="35397"/>
                </a:lnTo>
                <a:lnTo>
                  <a:pt x="82527" y="25309"/>
                </a:lnTo>
                <a:lnTo>
                  <a:pt x="93922" y="20495"/>
                </a:lnTo>
                <a:lnTo>
                  <a:pt x="244942" y="20452"/>
                </a:lnTo>
                <a:lnTo>
                  <a:pt x="244319" y="19474"/>
                </a:lnTo>
                <a:lnTo>
                  <a:pt x="236539" y="9183"/>
                </a:lnTo>
                <a:lnTo>
                  <a:pt x="229928" y="3359"/>
                </a:lnTo>
                <a:lnTo>
                  <a:pt x="223218" y="732"/>
                </a:lnTo>
                <a:lnTo>
                  <a:pt x="215140" y="28"/>
                </a:lnTo>
                <a:lnTo>
                  <a:pt x="84265" y="0"/>
                </a:lnTo>
                <a:close/>
              </a:path>
              <a:path w="294639" h="181610">
                <a:moveTo>
                  <a:pt x="294131" y="158800"/>
                </a:moveTo>
                <a:lnTo>
                  <a:pt x="243942" y="158800"/>
                </a:lnTo>
                <a:lnTo>
                  <a:pt x="244998" y="166481"/>
                </a:lnTo>
                <a:lnTo>
                  <a:pt x="244998" y="177027"/>
                </a:lnTo>
                <a:lnTo>
                  <a:pt x="249692" y="181355"/>
                </a:lnTo>
                <a:lnTo>
                  <a:pt x="289803" y="181355"/>
                </a:lnTo>
                <a:lnTo>
                  <a:pt x="294131" y="177027"/>
                </a:lnTo>
                <a:lnTo>
                  <a:pt x="294131" y="158800"/>
                </a:lnTo>
                <a:close/>
              </a:path>
              <a:path w="294639" h="181610">
                <a:moveTo>
                  <a:pt x="294131" y="158617"/>
                </a:moveTo>
                <a:lnTo>
                  <a:pt x="49148" y="158617"/>
                </a:lnTo>
                <a:lnTo>
                  <a:pt x="78503" y="161637"/>
                </a:lnTo>
                <a:lnTo>
                  <a:pt x="120059" y="163651"/>
                </a:lnTo>
                <a:lnTo>
                  <a:pt x="134322" y="163703"/>
                </a:lnTo>
                <a:lnTo>
                  <a:pt x="155231" y="163533"/>
                </a:lnTo>
                <a:lnTo>
                  <a:pt x="207929" y="161613"/>
                </a:lnTo>
                <a:lnTo>
                  <a:pt x="243942" y="158800"/>
                </a:lnTo>
                <a:lnTo>
                  <a:pt x="294131" y="158800"/>
                </a:lnTo>
                <a:lnTo>
                  <a:pt x="294131" y="158617"/>
                </a:lnTo>
                <a:close/>
              </a:path>
              <a:path w="294639" h="181610">
                <a:moveTo>
                  <a:pt x="268620" y="98938"/>
                </a:moveTo>
                <a:lnTo>
                  <a:pt x="26157" y="98938"/>
                </a:lnTo>
                <a:lnTo>
                  <a:pt x="28591" y="99583"/>
                </a:lnTo>
                <a:lnTo>
                  <a:pt x="81014" y="114940"/>
                </a:lnTo>
                <a:lnTo>
                  <a:pt x="82539" y="115427"/>
                </a:lnTo>
                <a:lnTo>
                  <a:pt x="83698" y="116829"/>
                </a:lnTo>
                <a:lnTo>
                  <a:pt x="83698" y="124571"/>
                </a:lnTo>
                <a:lnTo>
                  <a:pt x="81777" y="126370"/>
                </a:lnTo>
                <a:lnTo>
                  <a:pt x="212994" y="126370"/>
                </a:lnTo>
                <a:lnTo>
                  <a:pt x="211195" y="124571"/>
                </a:lnTo>
                <a:lnTo>
                  <a:pt x="211195" y="116829"/>
                </a:lnTo>
                <a:lnTo>
                  <a:pt x="212232" y="115427"/>
                </a:lnTo>
                <a:lnTo>
                  <a:pt x="213896" y="114934"/>
                </a:lnTo>
                <a:lnTo>
                  <a:pt x="266183" y="99578"/>
                </a:lnTo>
                <a:lnTo>
                  <a:pt x="268620" y="98938"/>
                </a:lnTo>
                <a:close/>
              </a:path>
              <a:path w="294639" h="181610">
                <a:moveTo>
                  <a:pt x="294131" y="98938"/>
                </a:moveTo>
                <a:lnTo>
                  <a:pt x="268620" y="98938"/>
                </a:lnTo>
                <a:lnTo>
                  <a:pt x="271028" y="100705"/>
                </a:lnTo>
                <a:lnTo>
                  <a:pt x="271028" y="120914"/>
                </a:lnTo>
                <a:lnTo>
                  <a:pt x="269504" y="122560"/>
                </a:lnTo>
                <a:lnTo>
                  <a:pt x="267582" y="122682"/>
                </a:lnTo>
                <a:lnTo>
                  <a:pt x="215127" y="126248"/>
                </a:lnTo>
                <a:lnTo>
                  <a:pt x="212994" y="126370"/>
                </a:lnTo>
                <a:lnTo>
                  <a:pt x="294131" y="126370"/>
                </a:lnTo>
                <a:lnTo>
                  <a:pt x="294131" y="98938"/>
                </a:lnTo>
                <a:close/>
              </a:path>
              <a:path w="294639" h="181610">
                <a:moveTo>
                  <a:pt x="155127" y="61483"/>
                </a:moveTo>
                <a:lnTo>
                  <a:pt x="102450" y="64653"/>
                </a:lnTo>
                <a:lnTo>
                  <a:pt x="77358" y="68061"/>
                </a:lnTo>
                <a:lnTo>
                  <a:pt x="216804" y="68061"/>
                </a:lnTo>
                <a:lnTo>
                  <a:pt x="177114" y="62102"/>
                </a:lnTo>
                <a:lnTo>
                  <a:pt x="155127" y="61483"/>
                </a:lnTo>
                <a:close/>
              </a:path>
              <a:path w="294639" h="181610">
                <a:moveTo>
                  <a:pt x="244942" y="20452"/>
                </a:moveTo>
                <a:lnTo>
                  <a:pt x="199121" y="20452"/>
                </a:lnTo>
                <a:lnTo>
                  <a:pt x="210530" y="24557"/>
                </a:lnTo>
                <a:lnTo>
                  <a:pt x="221399" y="34307"/>
                </a:lnTo>
                <a:lnTo>
                  <a:pt x="230527" y="45849"/>
                </a:lnTo>
                <a:lnTo>
                  <a:pt x="238140" y="57515"/>
                </a:lnTo>
                <a:lnTo>
                  <a:pt x="237378" y="59679"/>
                </a:lnTo>
                <a:lnTo>
                  <a:pt x="235701" y="60319"/>
                </a:lnTo>
                <a:lnTo>
                  <a:pt x="216804" y="68061"/>
                </a:lnTo>
                <a:lnTo>
                  <a:pt x="281652" y="68061"/>
                </a:lnTo>
                <a:lnTo>
                  <a:pt x="278729" y="64763"/>
                </a:lnTo>
                <a:lnTo>
                  <a:pt x="270012" y="59251"/>
                </a:lnTo>
                <a:lnTo>
                  <a:pt x="268467" y="58552"/>
                </a:lnTo>
                <a:lnTo>
                  <a:pt x="254539" y="35506"/>
                </a:lnTo>
                <a:lnTo>
                  <a:pt x="244942" y="2045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06" name="object 38"/>
          <p:cNvSpPr>
            <a:spLocks/>
          </p:cNvSpPr>
          <p:nvPr/>
        </p:nvSpPr>
        <p:spPr bwMode="auto">
          <a:xfrm>
            <a:off x="2397919" y="2078038"/>
            <a:ext cx="114300" cy="152400"/>
          </a:xfrm>
          <a:custGeom>
            <a:avLst/>
            <a:gdLst/>
            <a:ahLst/>
            <a:cxnLst>
              <a:cxn ang="0">
                <a:pos x="1466" y="94139"/>
              </a:cxn>
              <a:cxn ang="0">
                <a:pos x="36754" y="152308"/>
              </a:cxn>
              <a:cxn ang="0">
                <a:pos x="16276" y="142951"/>
              </a:cxn>
              <a:cxn ang="0">
                <a:pos x="24932" y="99578"/>
              </a:cxn>
              <a:cxn ang="0">
                <a:pos x="71187" y="89032"/>
              </a:cxn>
              <a:cxn ang="0">
                <a:pos x="29839" y="110349"/>
              </a:cxn>
              <a:cxn ang="0">
                <a:pos x="43403" y="137099"/>
              </a:cxn>
              <a:cxn ang="0">
                <a:pos x="48767" y="103205"/>
              </a:cxn>
              <a:cxn ang="0">
                <a:pos x="50871" y="137099"/>
              </a:cxn>
              <a:cxn ang="0">
                <a:pos x="71224" y="89136"/>
              </a:cxn>
              <a:cxn ang="0">
                <a:pos x="48767" y="124266"/>
              </a:cxn>
              <a:cxn ang="0">
                <a:pos x="85518" y="82533"/>
              </a:cxn>
              <a:cxn ang="0">
                <a:pos x="94445" y="150178"/>
              </a:cxn>
              <a:cxn ang="0">
                <a:pos x="121304" y="139663"/>
              </a:cxn>
              <a:cxn ang="0">
                <a:pos x="92086" y="99961"/>
              </a:cxn>
              <a:cxn ang="0">
                <a:pos x="149696" y="85002"/>
              </a:cxn>
              <a:cxn ang="0">
                <a:pos x="133807" y="122621"/>
              </a:cxn>
              <a:cxn ang="0">
                <a:pos x="121304" y="139663"/>
              </a:cxn>
              <a:cxn ang="0">
                <a:pos x="99669" y="88879"/>
              </a:cxn>
              <a:cxn ang="0">
                <a:pos x="109666" y="99578"/>
              </a:cxn>
              <a:cxn ang="0">
                <a:pos x="105673" y="111749"/>
              </a:cxn>
              <a:cxn ang="0">
                <a:pos x="131277" y="122621"/>
              </a:cxn>
              <a:cxn ang="0">
                <a:pos x="151540" y="88879"/>
              </a:cxn>
              <a:cxn ang="0">
                <a:pos x="81249" y="13981"/>
              </a:cxn>
              <a:cxn ang="0">
                <a:pos x="116132" y="72755"/>
              </a:cxn>
              <a:cxn ang="0">
                <a:pos x="91897" y="65989"/>
              </a:cxn>
              <a:cxn ang="0">
                <a:pos x="115458" y="59496"/>
              </a:cxn>
              <a:cxn ang="0">
                <a:pos x="149526" y="6644"/>
              </a:cxn>
              <a:cxn ang="0">
                <a:pos x="138440" y="63124"/>
              </a:cxn>
              <a:cxn ang="0">
                <a:pos x="148896" y="63124"/>
              </a:cxn>
              <a:cxn ang="0">
                <a:pos x="134995" y="25603"/>
              </a:cxn>
              <a:cxn ang="0">
                <a:pos x="116982" y="59039"/>
              </a:cxn>
              <a:cxn ang="0">
                <a:pos x="152032" y="12430"/>
              </a:cxn>
              <a:cxn ang="0">
                <a:pos x="103388" y="25603"/>
              </a:cxn>
              <a:cxn ang="0">
                <a:pos x="128595" y="31333"/>
              </a:cxn>
              <a:cxn ang="0">
                <a:pos x="128595" y="20634"/>
              </a:cxn>
              <a:cxn ang="0">
                <a:pos x="121127" y="22585"/>
              </a:cxn>
              <a:cxn ang="0">
                <a:pos x="36647" y="0"/>
              </a:cxn>
              <a:cxn ang="0">
                <a:pos x="762" y="37753"/>
              </a:cxn>
              <a:cxn ang="0">
                <a:pos x="61397" y="72433"/>
              </a:cxn>
              <a:cxn ang="0">
                <a:pos x="20147" y="46695"/>
              </a:cxn>
              <a:cxn ang="0">
                <a:pos x="20147" y="25603"/>
              </a:cxn>
              <a:cxn ang="0">
                <a:pos x="73090" y="12953"/>
              </a:cxn>
              <a:cxn ang="0">
                <a:pos x="73090" y="12953"/>
              </a:cxn>
              <a:cxn ang="0">
                <a:pos x="70986" y="59954"/>
              </a:cxn>
              <a:cxn ang="0">
                <a:pos x="51328" y="41269"/>
              </a:cxn>
              <a:cxn ang="0">
                <a:pos x="51328" y="31333"/>
              </a:cxn>
              <a:cxn ang="0">
                <a:pos x="73090" y="23042"/>
              </a:cxn>
              <a:cxn ang="0">
                <a:pos x="54162" y="49408"/>
              </a:cxn>
              <a:cxn ang="0">
                <a:pos x="58613" y="27279"/>
              </a:cxn>
              <a:cxn ang="0">
                <a:pos x="61600" y="26365"/>
              </a:cxn>
              <a:cxn ang="0">
                <a:pos x="73090" y="35059"/>
              </a:cxn>
              <a:cxn ang="0">
                <a:pos x="48036" y="40507"/>
              </a:cxn>
            </a:cxnLst>
            <a:rect l="0" t="0" r="r" b="b"/>
            <a:pathLst>
              <a:path w="153035" h="152400">
                <a:moveTo>
                  <a:pt x="36342" y="79247"/>
                </a:moveTo>
                <a:lnTo>
                  <a:pt x="12374" y="79247"/>
                </a:lnTo>
                <a:lnTo>
                  <a:pt x="11137" y="79310"/>
                </a:lnTo>
                <a:lnTo>
                  <a:pt x="5407" y="82673"/>
                </a:lnTo>
                <a:lnTo>
                  <a:pt x="1466" y="94139"/>
                </a:lnTo>
                <a:lnTo>
                  <a:pt x="0" y="117831"/>
                </a:lnTo>
                <a:lnTo>
                  <a:pt x="3" y="140661"/>
                </a:lnTo>
                <a:lnTo>
                  <a:pt x="2720" y="146513"/>
                </a:lnTo>
                <a:lnTo>
                  <a:pt x="13503" y="150704"/>
                </a:lnTo>
                <a:lnTo>
                  <a:pt x="36754" y="152308"/>
                </a:lnTo>
                <a:lnTo>
                  <a:pt x="60619" y="152306"/>
                </a:lnTo>
                <a:lnTo>
                  <a:pt x="68922" y="147379"/>
                </a:lnTo>
                <a:lnTo>
                  <a:pt x="69224" y="145816"/>
                </a:lnTo>
                <a:lnTo>
                  <a:pt x="19537" y="145816"/>
                </a:lnTo>
                <a:lnTo>
                  <a:pt x="16276" y="142951"/>
                </a:lnTo>
                <a:lnTo>
                  <a:pt x="16276" y="135879"/>
                </a:lnTo>
                <a:lnTo>
                  <a:pt x="19537" y="133014"/>
                </a:lnTo>
                <a:lnTo>
                  <a:pt x="24475" y="133014"/>
                </a:lnTo>
                <a:lnTo>
                  <a:pt x="24932" y="132709"/>
                </a:lnTo>
                <a:lnTo>
                  <a:pt x="24932" y="99578"/>
                </a:lnTo>
                <a:lnTo>
                  <a:pt x="25408" y="99103"/>
                </a:lnTo>
                <a:lnTo>
                  <a:pt x="52517" y="89184"/>
                </a:lnTo>
                <a:lnTo>
                  <a:pt x="52974" y="89184"/>
                </a:lnTo>
                <a:lnTo>
                  <a:pt x="53248" y="89032"/>
                </a:lnTo>
                <a:lnTo>
                  <a:pt x="71187" y="89032"/>
                </a:lnTo>
                <a:lnTo>
                  <a:pt x="69871" y="85261"/>
                </a:lnTo>
                <a:lnTo>
                  <a:pt x="59356" y="80909"/>
                </a:lnTo>
                <a:lnTo>
                  <a:pt x="36342" y="79247"/>
                </a:lnTo>
                <a:close/>
              </a:path>
              <a:path w="153035" h="152400">
                <a:moveTo>
                  <a:pt x="48767" y="103205"/>
                </a:moveTo>
                <a:lnTo>
                  <a:pt x="29839" y="110349"/>
                </a:lnTo>
                <a:lnTo>
                  <a:pt x="29839" y="142951"/>
                </a:lnTo>
                <a:lnTo>
                  <a:pt x="27005" y="145816"/>
                </a:lnTo>
                <a:lnTo>
                  <a:pt x="69224" y="145816"/>
                </a:lnTo>
                <a:lnTo>
                  <a:pt x="70907" y="137099"/>
                </a:lnTo>
                <a:lnTo>
                  <a:pt x="43403" y="137099"/>
                </a:lnTo>
                <a:lnTo>
                  <a:pt x="40142" y="134233"/>
                </a:lnTo>
                <a:lnTo>
                  <a:pt x="40142" y="126705"/>
                </a:lnTo>
                <a:lnTo>
                  <a:pt x="43403" y="123809"/>
                </a:lnTo>
                <a:lnTo>
                  <a:pt x="48767" y="123809"/>
                </a:lnTo>
                <a:lnTo>
                  <a:pt x="48767" y="103205"/>
                </a:lnTo>
                <a:close/>
              </a:path>
              <a:path w="153035" h="152400">
                <a:moveTo>
                  <a:pt x="71187" y="89032"/>
                </a:moveTo>
                <a:lnTo>
                  <a:pt x="53248" y="89032"/>
                </a:lnTo>
                <a:lnTo>
                  <a:pt x="53705" y="89489"/>
                </a:lnTo>
                <a:lnTo>
                  <a:pt x="53705" y="134233"/>
                </a:lnTo>
                <a:lnTo>
                  <a:pt x="50871" y="137099"/>
                </a:lnTo>
                <a:lnTo>
                  <a:pt x="70907" y="137099"/>
                </a:lnTo>
                <a:lnTo>
                  <a:pt x="72358" y="129587"/>
                </a:lnTo>
                <a:lnTo>
                  <a:pt x="72285" y="107267"/>
                </a:lnTo>
                <a:lnTo>
                  <a:pt x="71968" y="95127"/>
                </a:lnTo>
                <a:lnTo>
                  <a:pt x="71224" y="89136"/>
                </a:lnTo>
                <a:lnTo>
                  <a:pt x="71187" y="89032"/>
                </a:lnTo>
                <a:close/>
              </a:path>
              <a:path w="153035" h="152400">
                <a:moveTo>
                  <a:pt x="48767" y="123809"/>
                </a:moveTo>
                <a:lnTo>
                  <a:pt x="47579" y="123809"/>
                </a:lnTo>
                <a:lnTo>
                  <a:pt x="47884" y="124266"/>
                </a:lnTo>
                <a:lnTo>
                  <a:pt x="48767" y="124266"/>
                </a:lnTo>
                <a:lnTo>
                  <a:pt x="48767" y="123809"/>
                </a:lnTo>
                <a:close/>
              </a:path>
              <a:path w="153035" h="152400">
                <a:moveTo>
                  <a:pt x="115567" y="79247"/>
                </a:moveTo>
                <a:lnTo>
                  <a:pt x="92049" y="79247"/>
                </a:lnTo>
                <a:lnTo>
                  <a:pt x="91061" y="79292"/>
                </a:lnTo>
                <a:lnTo>
                  <a:pt x="85518" y="82533"/>
                </a:lnTo>
                <a:lnTo>
                  <a:pt x="81610" y="93897"/>
                </a:lnTo>
                <a:lnTo>
                  <a:pt x="80132" y="117574"/>
                </a:lnTo>
                <a:lnTo>
                  <a:pt x="80160" y="140597"/>
                </a:lnTo>
                <a:lnTo>
                  <a:pt x="83246" y="146191"/>
                </a:lnTo>
                <a:lnTo>
                  <a:pt x="94445" y="150178"/>
                </a:lnTo>
                <a:lnTo>
                  <a:pt x="118033" y="151698"/>
                </a:lnTo>
                <a:lnTo>
                  <a:pt x="141250" y="151677"/>
                </a:lnTo>
                <a:lnTo>
                  <a:pt x="146924" y="148677"/>
                </a:lnTo>
                <a:lnTo>
                  <a:pt x="150182" y="139663"/>
                </a:lnTo>
                <a:lnTo>
                  <a:pt x="121304" y="139663"/>
                </a:lnTo>
                <a:lnTo>
                  <a:pt x="110398" y="133776"/>
                </a:lnTo>
                <a:lnTo>
                  <a:pt x="104272" y="127132"/>
                </a:lnTo>
                <a:lnTo>
                  <a:pt x="97718" y="120975"/>
                </a:lnTo>
                <a:lnTo>
                  <a:pt x="92655" y="112077"/>
                </a:lnTo>
                <a:lnTo>
                  <a:pt x="92086" y="99961"/>
                </a:lnTo>
                <a:lnTo>
                  <a:pt x="97718" y="89184"/>
                </a:lnTo>
                <a:lnTo>
                  <a:pt x="98023" y="89032"/>
                </a:lnTo>
                <a:lnTo>
                  <a:pt x="98602" y="88879"/>
                </a:lnTo>
                <a:lnTo>
                  <a:pt x="151540" y="88879"/>
                </a:lnTo>
                <a:lnTo>
                  <a:pt x="149696" y="85002"/>
                </a:lnTo>
                <a:lnTo>
                  <a:pt x="138863" y="80840"/>
                </a:lnTo>
                <a:lnTo>
                  <a:pt x="115567" y="79247"/>
                </a:lnTo>
                <a:close/>
              </a:path>
              <a:path w="153035" h="152400">
                <a:moveTo>
                  <a:pt x="151953" y="121859"/>
                </a:moveTo>
                <a:lnTo>
                  <a:pt x="132923" y="121859"/>
                </a:lnTo>
                <a:lnTo>
                  <a:pt x="133807" y="122621"/>
                </a:lnTo>
                <a:lnTo>
                  <a:pt x="142036" y="131368"/>
                </a:lnTo>
                <a:lnTo>
                  <a:pt x="142768" y="132100"/>
                </a:lnTo>
                <a:lnTo>
                  <a:pt x="142768" y="132862"/>
                </a:lnTo>
                <a:lnTo>
                  <a:pt x="133243" y="139135"/>
                </a:lnTo>
                <a:lnTo>
                  <a:pt x="121304" y="139663"/>
                </a:lnTo>
                <a:lnTo>
                  <a:pt x="150182" y="139663"/>
                </a:lnTo>
                <a:lnTo>
                  <a:pt x="150938" y="137571"/>
                </a:lnTo>
                <a:lnTo>
                  <a:pt x="151953" y="121859"/>
                </a:lnTo>
                <a:close/>
              </a:path>
              <a:path w="153035" h="152400">
                <a:moveTo>
                  <a:pt x="151540" y="88879"/>
                </a:moveTo>
                <a:lnTo>
                  <a:pt x="99669" y="88879"/>
                </a:lnTo>
                <a:lnTo>
                  <a:pt x="99943" y="89032"/>
                </a:lnTo>
                <a:lnTo>
                  <a:pt x="100096" y="89336"/>
                </a:lnTo>
                <a:lnTo>
                  <a:pt x="108752" y="97901"/>
                </a:lnTo>
                <a:lnTo>
                  <a:pt x="109666" y="98358"/>
                </a:lnTo>
                <a:lnTo>
                  <a:pt x="109666" y="99578"/>
                </a:lnTo>
                <a:lnTo>
                  <a:pt x="108752" y="100035"/>
                </a:lnTo>
                <a:lnTo>
                  <a:pt x="103388" y="105765"/>
                </a:lnTo>
                <a:lnTo>
                  <a:pt x="102656" y="107106"/>
                </a:lnTo>
                <a:lnTo>
                  <a:pt x="102656" y="108630"/>
                </a:lnTo>
                <a:lnTo>
                  <a:pt x="105673" y="111749"/>
                </a:lnTo>
                <a:lnTo>
                  <a:pt x="122346" y="128046"/>
                </a:lnTo>
                <a:lnTo>
                  <a:pt x="123078" y="128808"/>
                </a:lnTo>
                <a:lnTo>
                  <a:pt x="124419" y="128808"/>
                </a:lnTo>
                <a:lnTo>
                  <a:pt x="125608" y="128046"/>
                </a:lnTo>
                <a:lnTo>
                  <a:pt x="131277" y="122621"/>
                </a:lnTo>
                <a:lnTo>
                  <a:pt x="131734" y="121859"/>
                </a:lnTo>
                <a:lnTo>
                  <a:pt x="151953" y="121859"/>
                </a:lnTo>
                <a:lnTo>
                  <a:pt x="152460" y="114005"/>
                </a:lnTo>
                <a:lnTo>
                  <a:pt x="152456" y="90805"/>
                </a:lnTo>
                <a:lnTo>
                  <a:pt x="151540" y="88879"/>
                </a:lnTo>
                <a:close/>
              </a:path>
              <a:path w="153035" h="152400">
                <a:moveTo>
                  <a:pt x="115560" y="304"/>
                </a:moveTo>
                <a:lnTo>
                  <a:pt x="91592" y="304"/>
                </a:lnTo>
                <a:lnTo>
                  <a:pt x="91221" y="310"/>
                </a:lnTo>
                <a:lnTo>
                  <a:pt x="85390" y="3109"/>
                </a:lnTo>
                <a:lnTo>
                  <a:pt x="81249" y="13981"/>
                </a:lnTo>
                <a:lnTo>
                  <a:pt x="79674" y="37266"/>
                </a:lnTo>
                <a:lnTo>
                  <a:pt x="79675" y="60993"/>
                </a:lnTo>
                <a:lnTo>
                  <a:pt x="82292" y="66890"/>
                </a:lnTo>
                <a:lnTo>
                  <a:pt x="92965" y="71129"/>
                </a:lnTo>
                <a:lnTo>
                  <a:pt x="116132" y="72755"/>
                </a:lnTo>
                <a:lnTo>
                  <a:pt x="139945" y="72752"/>
                </a:lnTo>
                <a:lnTo>
                  <a:pt x="146126" y="70046"/>
                </a:lnTo>
                <a:lnTo>
                  <a:pt x="147213" y="67330"/>
                </a:lnTo>
                <a:lnTo>
                  <a:pt x="93085" y="67330"/>
                </a:lnTo>
                <a:lnTo>
                  <a:pt x="91897" y="65989"/>
                </a:lnTo>
                <a:lnTo>
                  <a:pt x="91897" y="64007"/>
                </a:lnTo>
                <a:lnTo>
                  <a:pt x="93238" y="63124"/>
                </a:lnTo>
                <a:lnTo>
                  <a:pt x="148896" y="63124"/>
                </a:lnTo>
                <a:lnTo>
                  <a:pt x="150347" y="59496"/>
                </a:lnTo>
                <a:lnTo>
                  <a:pt x="115458" y="59496"/>
                </a:lnTo>
                <a:lnTo>
                  <a:pt x="115031" y="59039"/>
                </a:lnTo>
                <a:lnTo>
                  <a:pt x="96655" y="23799"/>
                </a:lnTo>
                <a:lnTo>
                  <a:pt x="102877" y="11563"/>
                </a:lnTo>
                <a:lnTo>
                  <a:pt x="115762" y="6644"/>
                </a:lnTo>
                <a:lnTo>
                  <a:pt x="149526" y="6644"/>
                </a:lnTo>
                <a:lnTo>
                  <a:pt x="149359" y="6258"/>
                </a:lnTo>
                <a:lnTo>
                  <a:pt x="138657" y="1934"/>
                </a:lnTo>
                <a:lnTo>
                  <a:pt x="115560" y="304"/>
                </a:lnTo>
                <a:close/>
              </a:path>
              <a:path w="153035" h="152400">
                <a:moveTo>
                  <a:pt x="148896" y="63124"/>
                </a:moveTo>
                <a:lnTo>
                  <a:pt x="138440" y="63124"/>
                </a:lnTo>
                <a:lnTo>
                  <a:pt x="139202" y="64007"/>
                </a:lnTo>
                <a:lnTo>
                  <a:pt x="139202" y="66141"/>
                </a:lnTo>
                <a:lnTo>
                  <a:pt x="138287" y="67330"/>
                </a:lnTo>
                <a:lnTo>
                  <a:pt x="147213" y="67330"/>
                </a:lnTo>
                <a:lnTo>
                  <a:pt x="148896" y="63124"/>
                </a:lnTo>
                <a:close/>
              </a:path>
              <a:path w="153035" h="152400">
                <a:moveTo>
                  <a:pt x="149526" y="6644"/>
                </a:moveTo>
                <a:lnTo>
                  <a:pt x="115762" y="6644"/>
                </a:lnTo>
                <a:lnTo>
                  <a:pt x="117657" y="6734"/>
                </a:lnTo>
                <a:lnTo>
                  <a:pt x="130017" y="12853"/>
                </a:lnTo>
                <a:lnTo>
                  <a:pt x="134995" y="25603"/>
                </a:lnTo>
                <a:lnTo>
                  <a:pt x="134995" y="29657"/>
                </a:lnTo>
                <a:lnTo>
                  <a:pt x="133807" y="33436"/>
                </a:lnTo>
                <a:lnTo>
                  <a:pt x="131733" y="36759"/>
                </a:lnTo>
                <a:lnTo>
                  <a:pt x="116982" y="58613"/>
                </a:lnTo>
                <a:lnTo>
                  <a:pt x="116982" y="59039"/>
                </a:lnTo>
                <a:lnTo>
                  <a:pt x="116067" y="59496"/>
                </a:lnTo>
                <a:lnTo>
                  <a:pt x="150347" y="59496"/>
                </a:lnTo>
                <a:lnTo>
                  <a:pt x="150423" y="59307"/>
                </a:lnTo>
                <a:lnTo>
                  <a:pt x="152034" y="36113"/>
                </a:lnTo>
                <a:lnTo>
                  <a:pt x="152032" y="12430"/>
                </a:lnTo>
                <a:lnTo>
                  <a:pt x="149526" y="6644"/>
                </a:lnTo>
                <a:close/>
              </a:path>
              <a:path w="153035" h="152400">
                <a:moveTo>
                  <a:pt x="122773" y="13258"/>
                </a:moveTo>
                <a:lnTo>
                  <a:pt x="108904" y="13258"/>
                </a:lnTo>
                <a:lnTo>
                  <a:pt x="103540" y="18989"/>
                </a:lnTo>
                <a:lnTo>
                  <a:pt x="103388" y="25603"/>
                </a:lnTo>
                <a:lnTo>
                  <a:pt x="103388" y="32674"/>
                </a:lnTo>
                <a:lnTo>
                  <a:pt x="108752" y="38404"/>
                </a:lnTo>
                <a:lnTo>
                  <a:pt x="122773" y="38404"/>
                </a:lnTo>
                <a:lnTo>
                  <a:pt x="128595" y="32674"/>
                </a:lnTo>
                <a:lnTo>
                  <a:pt x="128595" y="31333"/>
                </a:lnTo>
                <a:lnTo>
                  <a:pt x="112928" y="31333"/>
                </a:lnTo>
                <a:lnTo>
                  <a:pt x="110855" y="28925"/>
                </a:lnTo>
                <a:lnTo>
                  <a:pt x="110855" y="22738"/>
                </a:lnTo>
                <a:lnTo>
                  <a:pt x="112928" y="20634"/>
                </a:lnTo>
                <a:lnTo>
                  <a:pt x="128595" y="20634"/>
                </a:lnTo>
                <a:lnTo>
                  <a:pt x="128595" y="18989"/>
                </a:lnTo>
                <a:lnTo>
                  <a:pt x="122773" y="13258"/>
                </a:lnTo>
                <a:close/>
              </a:path>
              <a:path w="153035" h="152400">
                <a:moveTo>
                  <a:pt x="128595" y="20634"/>
                </a:moveTo>
                <a:lnTo>
                  <a:pt x="118750" y="20634"/>
                </a:lnTo>
                <a:lnTo>
                  <a:pt x="121127" y="22585"/>
                </a:lnTo>
                <a:lnTo>
                  <a:pt x="121127" y="28925"/>
                </a:lnTo>
                <a:lnTo>
                  <a:pt x="118597" y="31333"/>
                </a:lnTo>
                <a:lnTo>
                  <a:pt x="128595" y="31333"/>
                </a:lnTo>
                <a:lnTo>
                  <a:pt x="128595" y="20634"/>
                </a:lnTo>
                <a:close/>
              </a:path>
              <a:path w="153035" h="152400">
                <a:moveTo>
                  <a:pt x="36647" y="0"/>
                </a:moveTo>
                <a:lnTo>
                  <a:pt x="12679" y="0"/>
                </a:lnTo>
                <a:lnTo>
                  <a:pt x="11945" y="24"/>
                </a:lnTo>
                <a:lnTo>
                  <a:pt x="6283" y="3079"/>
                </a:lnTo>
                <a:lnTo>
                  <a:pt x="2280" y="14238"/>
                </a:lnTo>
                <a:lnTo>
                  <a:pt x="762" y="37753"/>
                </a:lnTo>
                <a:lnTo>
                  <a:pt x="768" y="60935"/>
                </a:lnTo>
                <a:lnTo>
                  <a:pt x="3557" y="66719"/>
                </a:lnTo>
                <a:lnTo>
                  <a:pt x="14423" y="70864"/>
                </a:lnTo>
                <a:lnTo>
                  <a:pt x="37746" y="72450"/>
                </a:lnTo>
                <a:lnTo>
                  <a:pt x="61397" y="72433"/>
                </a:lnTo>
                <a:lnTo>
                  <a:pt x="67395" y="69490"/>
                </a:lnTo>
                <a:lnTo>
                  <a:pt x="70986" y="59954"/>
                </a:lnTo>
                <a:lnTo>
                  <a:pt x="37734" y="59954"/>
                </a:lnTo>
                <a:lnTo>
                  <a:pt x="35661" y="58277"/>
                </a:lnTo>
                <a:lnTo>
                  <a:pt x="20147" y="46695"/>
                </a:lnTo>
                <a:lnTo>
                  <a:pt x="13563" y="46695"/>
                </a:lnTo>
                <a:lnTo>
                  <a:pt x="11490" y="45049"/>
                </a:lnTo>
                <a:lnTo>
                  <a:pt x="11490" y="27279"/>
                </a:lnTo>
                <a:lnTo>
                  <a:pt x="13563" y="25603"/>
                </a:lnTo>
                <a:lnTo>
                  <a:pt x="20147" y="25603"/>
                </a:lnTo>
                <a:lnTo>
                  <a:pt x="35813" y="13990"/>
                </a:lnTo>
                <a:lnTo>
                  <a:pt x="36240" y="13411"/>
                </a:lnTo>
                <a:lnTo>
                  <a:pt x="37459" y="13106"/>
                </a:lnTo>
                <a:lnTo>
                  <a:pt x="39227" y="12953"/>
                </a:lnTo>
                <a:lnTo>
                  <a:pt x="73090" y="12953"/>
                </a:lnTo>
                <a:lnTo>
                  <a:pt x="73090" y="11769"/>
                </a:lnTo>
                <a:lnTo>
                  <a:pt x="70477" y="5869"/>
                </a:lnTo>
                <a:lnTo>
                  <a:pt x="59810" y="1626"/>
                </a:lnTo>
                <a:lnTo>
                  <a:pt x="36647" y="0"/>
                </a:lnTo>
                <a:close/>
              </a:path>
              <a:path w="153035" h="152400">
                <a:moveTo>
                  <a:pt x="73090" y="12953"/>
                </a:moveTo>
                <a:lnTo>
                  <a:pt x="39227" y="12953"/>
                </a:lnTo>
                <a:lnTo>
                  <a:pt x="41026" y="14447"/>
                </a:lnTo>
                <a:lnTo>
                  <a:pt x="41026" y="58277"/>
                </a:lnTo>
                <a:lnTo>
                  <a:pt x="37734" y="59954"/>
                </a:lnTo>
                <a:lnTo>
                  <a:pt x="70986" y="59954"/>
                </a:lnTo>
                <a:lnTo>
                  <a:pt x="71542" y="58478"/>
                </a:lnTo>
                <a:lnTo>
                  <a:pt x="72142" y="49408"/>
                </a:lnTo>
                <a:lnTo>
                  <a:pt x="52059" y="49408"/>
                </a:lnTo>
                <a:lnTo>
                  <a:pt x="51328" y="48646"/>
                </a:lnTo>
                <a:lnTo>
                  <a:pt x="51328" y="41269"/>
                </a:lnTo>
                <a:lnTo>
                  <a:pt x="45201" y="41269"/>
                </a:lnTo>
                <a:lnTo>
                  <a:pt x="44317" y="40507"/>
                </a:lnTo>
                <a:lnTo>
                  <a:pt x="44317" y="32217"/>
                </a:lnTo>
                <a:lnTo>
                  <a:pt x="45201" y="31333"/>
                </a:lnTo>
                <a:lnTo>
                  <a:pt x="51328" y="31333"/>
                </a:lnTo>
                <a:lnTo>
                  <a:pt x="51328" y="23957"/>
                </a:lnTo>
                <a:lnTo>
                  <a:pt x="52212" y="23042"/>
                </a:lnTo>
                <a:lnTo>
                  <a:pt x="73090" y="23042"/>
                </a:lnTo>
                <a:lnTo>
                  <a:pt x="73090" y="12953"/>
                </a:lnTo>
                <a:close/>
              </a:path>
              <a:path w="153035" h="152400">
                <a:moveTo>
                  <a:pt x="73090" y="23042"/>
                </a:moveTo>
                <a:lnTo>
                  <a:pt x="54162" y="23042"/>
                </a:lnTo>
                <a:lnTo>
                  <a:pt x="55351" y="23957"/>
                </a:lnTo>
                <a:lnTo>
                  <a:pt x="55504" y="24719"/>
                </a:lnTo>
                <a:lnTo>
                  <a:pt x="55504" y="48493"/>
                </a:lnTo>
                <a:lnTo>
                  <a:pt x="54162" y="49408"/>
                </a:lnTo>
                <a:lnTo>
                  <a:pt x="72142" y="49408"/>
                </a:lnTo>
                <a:lnTo>
                  <a:pt x="72351" y="46238"/>
                </a:lnTo>
                <a:lnTo>
                  <a:pt x="59527" y="46238"/>
                </a:lnTo>
                <a:lnTo>
                  <a:pt x="58613" y="45506"/>
                </a:lnTo>
                <a:lnTo>
                  <a:pt x="58613" y="27279"/>
                </a:lnTo>
                <a:lnTo>
                  <a:pt x="59527" y="26365"/>
                </a:lnTo>
                <a:lnTo>
                  <a:pt x="73090" y="26365"/>
                </a:lnTo>
                <a:lnTo>
                  <a:pt x="73090" y="23042"/>
                </a:lnTo>
                <a:close/>
              </a:path>
              <a:path w="153035" h="152400">
                <a:moveTo>
                  <a:pt x="73090" y="26365"/>
                </a:moveTo>
                <a:lnTo>
                  <a:pt x="61600" y="26365"/>
                </a:lnTo>
                <a:lnTo>
                  <a:pt x="62362" y="27279"/>
                </a:lnTo>
                <a:lnTo>
                  <a:pt x="62362" y="45506"/>
                </a:lnTo>
                <a:lnTo>
                  <a:pt x="61600" y="46238"/>
                </a:lnTo>
                <a:lnTo>
                  <a:pt x="72351" y="46238"/>
                </a:lnTo>
                <a:lnTo>
                  <a:pt x="73090" y="35059"/>
                </a:lnTo>
                <a:lnTo>
                  <a:pt x="73090" y="26365"/>
                </a:lnTo>
                <a:close/>
              </a:path>
              <a:path w="153035" h="152400">
                <a:moveTo>
                  <a:pt x="51328" y="31333"/>
                </a:moveTo>
                <a:lnTo>
                  <a:pt x="47152" y="31333"/>
                </a:lnTo>
                <a:lnTo>
                  <a:pt x="48036" y="32217"/>
                </a:lnTo>
                <a:lnTo>
                  <a:pt x="48036" y="40507"/>
                </a:lnTo>
                <a:lnTo>
                  <a:pt x="47152" y="41269"/>
                </a:lnTo>
                <a:lnTo>
                  <a:pt x="51328" y="41269"/>
                </a:lnTo>
                <a:lnTo>
                  <a:pt x="51328" y="3133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07" name="object 39"/>
          <p:cNvSpPr>
            <a:spLocks/>
          </p:cNvSpPr>
          <p:nvPr/>
        </p:nvSpPr>
        <p:spPr bwMode="auto">
          <a:xfrm>
            <a:off x="4954191" y="3436939"/>
            <a:ext cx="560784" cy="414337"/>
          </a:xfrm>
          <a:custGeom>
            <a:avLst/>
            <a:gdLst/>
            <a:ahLst/>
            <a:cxnLst>
              <a:cxn ang="0">
                <a:pos x="0" y="413634"/>
              </a:cxn>
              <a:cxn ang="0">
                <a:pos x="747643" y="0"/>
              </a:cxn>
            </a:cxnLst>
            <a:rect l="0" t="0" r="r" b="b"/>
            <a:pathLst>
              <a:path w="748029" h="414020">
                <a:moveTo>
                  <a:pt x="0" y="413634"/>
                </a:moveTo>
                <a:lnTo>
                  <a:pt x="747643" y="0"/>
                </a:lnTo>
              </a:path>
            </a:pathLst>
          </a:custGeom>
          <a:noFill/>
          <a:ln w="12191">
            <a:solidFill>
              <a:srgbClr val="F7F8F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" name="object 40"/>
          <p:cNvSpPr txBox="1"/>
          <p:nvPr/>
        </p:nvSpPr>
        <p:spPr>
          <a:xfrm>
            <a:off x="5029200" y="2428875"/>
            <a:ext cx="276225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b="1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1050" b="1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2I</a:t>
            </a:r>
            <a:endParaRPr sz="1050" b="1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243137" y="2505075"/>
            <a:ext cx="347663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b="1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1050" b="1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2N</a:t>
            </a:r>
            <a:endParaRPr sz="1050" b="1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3448" y="2505075"/>
            <a:ext cx="386952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b="1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1050" b="1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2N</a:t>
            </a:r>
            <a:endParaRPr sz="1050" b="1">
              <a:latin typeface="Microsoft Sans Serif"/>
              <a:cs typeface="Microsoft Sans Serif"/>
            </a:endParaRPr>
          </a:p>
        </p:txBody>
      </p:sp>
      <p:sp>
        <p:nvSpPr>
          <p:cNvPr id="32811" name="object 43"/>
          <p:cNvSpPr>
            <a:spLocks noChangeArrowheads="1"/>
          </p:cNvSpPr>
          <p:nvPr/>
        </p:nvSpPr>
        <p:spPr bwMode="auto">
          <a:xfrm>
            <a:off x="5178029" y="5260975"/>
            <a:ext cx="2525315" cy="1106488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12" name="object 44"/>
          <p:cNvSpPr>
            <a:spLocks noChangeArrowheads="1"/>
          </p:cNvSpPr>
          <p:nvPr/>
        </p:nvSpPr>
        <p:spPr bwMode="auto">
          <a:xfrm>
            <a:off x="3030141" y="4487863"/>
            <a:ext cx="1891903" cy="1009650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13" name="object 45"/>
          <p:cNvSpPr>
            <a:spLocks noChangeArrowheads="1"/>
          </p:cNvSpPr>
          <p:nvPr/>
        </p:nvSpPr>
        <p:spPr bwMode="auto">
          <a:xfrm>
            <a:off x="214313" y="5354638"/>
            <a:ext cx="1974056" cy="1422400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14" name="object 46"/>
          <p:cNvSpPr>
            <a:spLocks noChangeArrowheads="1"/>
          </p:cNvSpPr>
          <p:nvPr/>
        </p:nvSpPr>
        <p:spPr bwMode="auto">
          <a:xfrm>
            <a:off x="0" y="5562600"/>
            <a:ext cx="9144000" cy="1295400"/>
          </a:xfrm>
          <a:prstGeom prst="rect">
            <a:avLst/>
          </a:prstGeom>
          <a:blipFill dpi="0" rotWithShape="1">
            <a:blip r:embed="rId18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15" name="object 47"/>
          <p:cNvSpPr>
            <a:spLocks/>
          </p:cNvSpPr>
          <p:nvPr/>
        </p:nvSpPr>
        <p:spPr bwMode="auto">
          <a:xfrm>
            <a:off x="4313635" y="4997451"/>
            <a:ext cx="185738" cy="212725"/>
          </a:xfrm>
          <a:custGeom>
            <a:avLst/>
            <a:gdLst/>
            <a:ahLst/>
            <a:cxnLst>
              <a:cxn ang="0">
                <a:pos x="126248" y="0"/>
              </a:cxn>
              <a:cxn ang="0">
                <a:pos x="120792" y="0"/>
              </a:cxn>
              <a:cxn ang="0">
                <a:pos x="118109" y="1392"/>
              </a:cxn>
              <a:cxn ang="0">
                <a:pos x="115790" y="5716"/>
              </a:cxn>
              <a:cxn ang="0">
                <a:pos x="1158" y="201680"/>
              </a:cxn>
              <a:cxn ang="0">
                <a:pos x="0" y="204347"/>
              </a:cxn>
              <a:cxn ang="0">
                <a:pos x="0" y="207132"/>
              </a:cxn>
              <a:cxn ang="0">
                <a:pos x="1158" y="209549"/>
              </a:cxn>
              <a:cxn ang="0">
                <a:pos x="2804" y="211967"/>
              </a:cxn>
              <a:cxn ang="0">
                <a:pos x="5455" y="213359"/>
              </a:cxn>
              <a:cxn ang="0">
                <a:pos x="241553" y="213359"/>
              </a:cxn>
              <a:cxn ang="0">
                <a:pos x="243961" y="211967"/>
              </a:cxn>
              <a:cxn ang="0">
                <a:pos x="245485" y="209549"/>
              </a:cxn>
              <a:cxn ang="0">
                <a:pos x="246887" y="207132"/>
              </a:cxn>
              <a:cxn ang="0">
                <a:pos x="246887" y="204347"/>
              </a:cxn>
              <a:cxn ang="0">
                <a:pos x="244689" y="200313"/>
              </a:cxn>
              <a:cxn ang="0">
                <a:pos x="240084" y="192404"/>
              </a:cxn>
              <a:cxn ang="0">
                <a:pos x="115580" y="192404"/>
              </a:cxn>
              <a:cxn ang="0">
                <a:pos x="108844" y="185678"/>
              </a:cxn>
              <a:cxn ang="0">
                <a:pos x="108844" y="168914"/>
              </a:cxn>
              <a:cxn ang="0">
                <a:pos x="115580" y="162174"/>
              </a:cxn>
              <a:cxn ang="0">
                <a:pos x="222480" y="162174"/>
              </a:cxn>
              <a:cxn ang="0">
                <a:pos x="217085" y="152912"/>
              </a:cxn>
              <a:cxn ang="0">
                <a:pos x="118628" y="152912"/>
              </a:cxn>
              <a:cxn ang="0">
                <a:pos x="115183" y="149483"/>
              </a:cxn>
              <a:cxn ang="0">
                <a:pos x="115061" y="145669"/>
              </a:cxn>
              <a:cxn ang="0">
                <a:pos x="109971" y="79760"/>
              </a:cxn>
              <a:cxn ang="0">
                <a:pos x="109727" y="75687"/>
              </a:cxn>
              <a:cxn ang="0">
                <a:pos x="112775" y="72521"/>
              </a:cxn>
              <a:cxn ang="0">
                <a:pos x="170270" y="72521"/>
              </a:cxn>
              <a:cxn ang="0">
                <a:pos x="130199" y="3712"/>
              </a:cxn>
              <a:cxn ang="0">
                <a:pos x="128777" y="1392"/>
              </a:cxn>
              <a:cxn ang="0">
                <a:pos x="126248" y="0"/>
              </a:cxn>
              <a:cxn ang="0">
                <a:pos x="222480" y="162174"/>
              </a:cxn>
              <a:cxn ang="0">
                <a:pos x="132344" y="162174"/>
              </a:cxn>
              <a:cxn ang="0">
                <a:pos x="139080" y="168914"/>
              </a:cxn>
              <a:cxn ang="0">
                <a:pos x="139080" y="185678"/>
              </a:cxn>
              <a:cxn ang="0">
                <a:pos x="132344" y="192404"/>
              </a:cxn>
              <a:cxn ang="0">
                <a:pos x="240084" y="192404"/>
              </a:cxn>
              <a:cxn ang="0">
                <a:pos x="222480" y="162174"/>
              </a:cxn>
              <a:cxn ang="0">
                <a:pos x="170270" y="72521"/>
              </a:cxn>
              <a:cxn ang="0">
                <a:pos x="135117" y="72521"/>
              </a:cxn>
              <a:cxn ang="0">
                <a:pos x="138165" y="75687"/>
              </a:cxn>
              <a:cxn ang="0">
                <a:pos x="137515" y="87182"/>
              </a:cxn>
              <a:cxn ang="0">
                <a:pos x="133353" y="145669"/>
              </a:cxn>
              <a:cxn ang="0">
                <a:pos x="133106" y="149483"/>
              </a:cxn>
              <a:cxn ang="0">
                <a:pos x="129418" y="152912"/>
              </a:cxn>
              <a:cxn ang="0">
                <a:pos x="217085" y="152912"/>
              </a:cxn>
              <a:cxn ang="0">
                <a:pos x="170270" y="72521"/>
              </a:cxn>
            </a:cxnLst>
            <a:rect l="0" t="0" r="r" b="b"/>
            <a:pathLst>
              <a:path w="247014" h="213360">
                <a:moveTo>
                  <a:pt x="126248" y="0"/>
                </a:moveTo>
                <a:lnTo>
                  <a:pt x="120792" y="0"/>
                </a:lnTo>
                <a:lnTo>
                  <a:pt x="118109" y="1392"/>
                </a:lnTo>
                <a:lnTo>
                  <a:pt x="115790" y="5716"/>
                </a:lnTo>
                <a:lnTo>
                  <a:pt x="1158" y="201680"/>
                </a:lnTo>
                <a:lnTo>
                  <a:pt x="0" y="204347"/>
                </a:lnTo>
                <a:lnTo>
                  <a:pt x="0" y="207132"/>
                </a:lnTo>
                <a:lnTo>
                  <a:pt x="1158" y="209549"/>
                </a:lnTo>
                <a:lnTo>
                  <a:pt x="2804" y="211967"/>
                </a:lnTo>
                <a:lnTo>
                  <a:pt x="5455" y="213359"/>
                </a:lnTo>
                <a:lnTo>
                  <a:pt x="241553" y="213359"/>
                </a:lnTo>
                <a:lnTo>
                  <a:pt x="243961" y="211967"/>
                </a:lnTo>
                <a:lnTo>
                  <a:pt x="245485" y="209549"/>
                </a:lnTo>
                <a:lnTo>
                  <a:pt x="246887" y="207132"/>
                </a:lnTo>
                <a:lnTo>
                  <a:pt x="246887" y="204347"/>
                </a:lnTo>
                <a:lnTo>
                  <a:pt x="244689" y="200313"/>
                </a:lnTo>
                <a:lnTo>
                  <a:pt x="240084" y="192404"/>
                </a:lnTo>
                <a:lnTo>
                  <a:pt x="115580" y="192404"/>
                </a:lnTo>
                <a:lnTo>
                  <a:pt x="108844" y="185678"/>
                </a:lnTo>
                <a:lnTo>
                  <a:pt x="108844" y="168914"/>
                </a:lnTo>
                <a:lnTo>
                  <a:pt x="115580" y="162174"/>
                </a:lnTo>
                <a:lnTo>
                  <a:pt x="222480" y="162174"/>
                </a:lnTo>
                <a:lnTo>
                  <a:pt x="217085" y="152912"/>
                </a:lnTo>
                <a:lnTo>
                  <a:pt x="118628" y="152912"/>
                </a:lnTo>
                <a:lnTo>
                  <a:pt x="115183" y="149483"/>
                </a:lnTo>
                <a:lnTo>
                  <a:pt x="115061" y="145669"/>
                </a:lnTo>
                <a:lnTo>
                  <a:pt x="109971" y="79760"/>
                </a:lnTo>
                <a:lnTo>
                  <a:pt x="109727" y="75687"/>
                </a:lnTo>
                <a:lnTo>
                  <a:pt x="112775" y="72521"/>
                </a:lnTo>
                <a:lnTo>
                  <a:pt x="170270" y="72521"/>
                </a:lnTo>
                <a:lnTo>
                  <a:pt x="130199" y="3712"/>
                </a:lnTo>
                <a:lnTo>
                  <a:pt x="128777" y="1392"/>
                </a:lnTo>
                <a:lnTo>
                  <a:pt x="126248" y="0"/>
                </a:lnTo>
                <a:close/>
              </a:path>
              <a:path w="247014" h="213360">
                <a:moveTo>
                  <a:pt x="222480" y="162174"/>
                </a:moveTo>
                <a:lnTo>
                  <a:pt x="132344" y="162174"/>
                </a:lnTo>
                <a:lnTo>
                  <a:pt x="139080" y="168914"/>
                </a:lnTo>
                <a:lnTo>
                  <a:pt x="139080" y="185678"/>
                </a:lnTo>
                <a:lnTo>
                  <a:pt x="132344" y="192404"/>
                </a:lnTo>
                <a:lnTo>
                  <a:pt x="240084" y="192404"/>
                </a:lnTo>
                <a:lnTo>
                  <a:pt x="222480" y="162174"/>
                </a:lnTo>
                <a:close/>
              </a:path>
              <a:path w="247014" h="213360">
                <a:moveTo>
                  <a:pt x="170270" y="72521"/>
                </a:moveTo>
                <a:lnTo>
                  <a:pt x="135117" y="72521"/>
                </a:lnTo>
                <a:lnTo>
                  <a:pt x="138165" y="75687"/>
                </a:lnTo>
                <a:lnTo>
                  <a:pt x="137515" y="87182"/>
                </a:lnTo>
                <a:lnTo>
                  <a:pt x="133353" y="145669"/>
                </a:lnTo>
                <a:lnTo>
                  <a:pt x="133106" y="149483"/>
                </a:lnTo>
                <a:lnTo>
                  <a:pt x="129418" y="152912"/>
                </a:lnTo>
                <a:lnTo>
                  <a:pt x="217085" y="152912"/>
                </a:lnTo>
                <a:lnTo>
                  <a:pt x="170270" y="72521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16" name="object 48"/>
          <p:cNvSpPr>
            <a:spLocks/>
          </p:cNvSpPr>
          <p:nvPr/>
        </p:nvSpPr>
        <p:spPr bwMode="auto">
          <a:xfrm>
            <a:off x="4293394" y="5270500"/>
            <a:ext cx="226219" cy="184150"/>
          </a:xfrm>
          <a:custGeom>
            <a:avLst/>
            <a:gdLst/>
            <a:ahLst/>
            <a:cxnLst>
              <a:cxn ang="0">
                <a:pos x="51434" y="25130"/>
              </a:cxn>
              <a:cxn ang="0">
                <a:pos x="10902" y="65570"/>
              </a:cxn>
              <a:cxn ang="0">
                <a:pos x="7" y="161294"/>
              </a:cxn>
              <a:cxn ang="0">
                <a:pos x="4328" y="184403"/>
              </a:cxn>
              <a:cxn ang="0">
                <a:pos x="50413" y="180081"/>
              </a:cxn>
              <a:cxn ang="0">
                <a:pos x="301751" y="161294"/>
              </a:cxn>
              <a:cxn ang="0">
                <a:pos x="83941" y="128396"/>
              </a:cxn>
              <a:cxn ang="0">
                <a:pos x="28071" y="124718"/>
              </a:cxn>
              <a:cxn ang="0">
                <a:pos x="24383" y="122931"/>
              </a:cxn>
              <a:cxn ang="0">
                <a:pos x="26913" y="100583"/>
              </a:cxn>
              <a:cxn ang="0">
                <a:pos x="301751" y="98178"/>
              </a:cxn>
              <a:cxn ang="0">
                <a:pos x="288948" y="69210"/>
              </a:cxn>
              <a:cxn ang="0">
                <a:pos x="59954" y="61340"/>
              </a:cxn>
              <a:cxn ang="0">
                <a:pos x="57546" y="58542"/>
              </a:cxn>
              <a:cxn ang="0">
                <a:pos x="64365" y="47952"/>
              </a:cxn>
              <a:cxn ang="0">
                <a:pos x="83920" y="26269"/>
              </a:cxn>
              <a:cxn ang="0">
                <a:pos x="251373" y="20823"/>
              </a:cxn>
              <a:cxn ang="0">
                <a:pos x="243181" y="9866"/>
              </a:cxn>
              <a:cxn ang="0">
                <a:pos x="229821" y="915"/>
              </a:cxn>
              <a:cxn ang="0">
                <a:pos x="87196" y="0"/>
              </a:cxn>
              <a:cxn ang="0">
                <a:pos x="251263" y="161320"/>
              </a:cxn>
              <a:cxn ang="0">
                <a:pos x="251338" y="180081"/>
              </a:cxn>
              <a:cxn ang="0">
                <a:pos x="297301" y="184403"/>
              </a:cxn>
              <a:cxn ang="0">
                <a:pos x="301751" y="161320"/>
              </a:cxn>
              <a:cxn ang="0">
                <a:pos x="50413" y="161294"/>
              </a:cxn>
              <a:cxn ang="0">
                <a:pos x="121239" y="166422"/>
              </a:cxn>
              <a:cxn ang="0">
                <a:pos x="156198" y="166331"/>
              </a:cxn>
              <a:cxn ang="0">
                <a:pos x="248866" y="161639"/>
              </a:cxn>
              <a:cxn ang="0">
                <a:pos x="301751" y="161320"/>
              </a:cxn>
              <a:cxn ang="0">
                <a:pos x="275600" y="100583"/>
              </a:cxn>
              <a:cxn ang="0">
                <a:pos x="29474" y="101214"/>
              </a:cxn>
              <a:cxn ang="0">
                <a:pos x="84825" y="117216"/>
              </a:cxn>
              <a:cxn ang="0">
                <a:pos x="85984" y="124455"/>
              </a:cxn>
              <a:cxn ang="0">
                <a:pos x="83941" y="128396"/>
              </a:cxn>
              <a:cxn ang="0">
                <a:pos x="216651" y="126741"/>
              </a:cxn>
              <a:cxn ang="0">
                <a:pos x="217810" y="117347"/>
              </a:cxn>
              <a:cxn ang="0">
                <a:pos x="273150" y="101227"/>
              </a:cxn>
              <a:cxn ang="0">
                <a:pos x="301751" y="100583"/>
              </a:cxn>
              <a:cxn ang="0">
                <a:pos x="278129" y="102357"/>
              </a:cxn>
              <a:cxn ang="0">
                <a:pos x="276605" y="124586"/>
              </a:cxn>
              <a:cxn ang="0">
                <a:pos x="220735" y="128265"/>
              </a:cxn>
              <a:cxn ang="0">
                <a:pos x="301751" y="128396"/>
              </a:cxn>
              <a:cxn ang="0">
                <a:pos x="161060" y="62494"/>
              </a:cxn>
              <a:cxn ang="0">
                <a:pos x="79247" y="69210"/>
              </a:cxn>
              <a:cxn ang="0">
                <a:pos x="182547" y="63184"/>
              </a:cxn>
              <a:cxn ang="0">
                <a:pos x="251373" y="20823"/>
              </a:cxn>
              <a:cxn ang="0">
                <a:pos x="215754" y="24846"/>
              </a:cxn>
              <a:cxn ang="0">
                <a:pos x="235959" y="45976"/>
              </a:cxn>
              <a:cxn ang="0">
                <a:pos x="244236" y="58542"/>
              </a:cxn>
              <a:cxn ang="0">
                <a:pos x="241797" y="61340"/>
              </a:cxn>
              <a:cxn ang="0">
                <a:pos x="288948" y="69210"/>
              </a:cxn>
              <a:cxn ang="0">
                <a:pos x="277824" y="60662"/>
              </a:cxn>
              <a:cxn ang="0">
                <a:pos x="261450" y="36546"/>
              </a:cxn>
            </a:cxnLst>
            <a:rect l="0" t="0" r="r" b="b"/>
            <a:pathLst>
              <a:path w="302260" h="184785">
                <a:moveTo>
                  <a:pt x="87196" y="0"/>
                </a:moveTo>
                <a:lnTo>
                  <a:pt x="51434" y="25130"/>
                </a:lnTo>
                <a:lnTo>
                  <a:pt x="27554" y="57750"/>
                </a:lnTo>
                <a:lnTo>
                  <a:pt x="10902" y="65570"/>
                </a:lnTo>
                <a:lnTo>
                  <a:pt x="139" y="102357"/>
                </a:lnTo>
                <a:lnTo>
                  <a:pt x="7" y="161294"/>
                </a:lnTo>
                <a:lnTo>
                  <a:pt x="0" y="180081"/>
                </a:lnTo>
                <a:lnTo>
                  <a:pt x="4328" y="184403"/>
                </a:lnTo>
                <a:lnTo>
                  <a:pt x="45719" y="184403"/>
                </a:lnTo>
                <a:lnTo>
                  <a:pt x="50413" y="180081"/>
                </a:lnTo>
                <a:lnTo>
                  <a:pt x="50413" y="161294"/>
                </a:lnTo>
                <a:lnTo>
                  <a:pt x="301751" y="161294"/>
                </a:lnTo>
                <a:lnTo>
                  <a:pt x="301751" y="128396"/>
                </a:lnTo>
                <a:lnTo>
                  <a:pt x="83941" y="128396"/>
                </a:lnTo>
                <a:lnTo>
                  <a:pt x="81767" y="128265"/>
                </a:lnTo>
                <a:lnTo>
                  <a:pt x="28071" y="124718"/>
                </a:lnTo>
                <a:lnTo>
                  <a:pt x="26029" y="124586"/>
                </a:lnTo>
                <a:lnTo>
                  <a:pt x="24383" y="122931"/>
                </a:lnTo>
                <a:lnTo>
                  <a:pt x="24383" y="102357"/>
                </a:lnTo>
                <a:lnTo>
                  <a:pt x="26913" y="100583"/>
                </a:lnTo>
                <a:lnTo>
                  <a:pt x="301751" y="100583"/>
                </a:lnTo>
                <a:lnTo>
                  <a:pt x="301751" y="98178"/>
                </a:lnTo>
                <a:lnTo>
                  <a:pt x="296979" y="78916"/>
                </a:lnTo>
                <a:lnTo>
                  <a:pt x="288948" y="69210"/>
                </a:lnTo>
                <a:lnTo>
                  <a:pt x="79247" y="69210"/>
                </a:lnTo>
                <a:lnTo>
                  <a:pt x="59954" y="61340"/>
                </a:lnTo>
                <a:lnTo>
                  <a:pt x="58155" y="60710"/>
                </a:lnTo>
                <a:lnTo>
                  <a:pt x="57546" y="58542"/>
                </a:lnTo>
                <a:lnTo>
                  <a:pt x="58552" y="57018"/>
                </a:lnTo>
                <a:lnTo>
                  <a:pt x="64365" y="47952"/>
                </a:lnTo>
                <a:lnTo>
                  <a:pt x="73206" y="36482"/>
                </a:lnTo>
                <a:lnTo>
                  <a:pt x="83920" y="26269"/>
                </a:lnTo>
                <a:lnTo>
                  <a:pt x="95351" y="20972"/>
                </a:lnTo>
                <a:lnTo>
                  <a:pt x="251373" y="20823"/>
                </a:lnTo>
                <a:lnTo>
                  <a:pt x="251091" y="20384"/>
                </a:lnTo>
                <a:lnTo>
                  <a:pt x="243181" y="9866"/>
                </a:lnTo>
                <a:lnTo>
                  <a:pt x="236498" y="3781"/>
                </a:lnTo>
                <a:lnTo>
                  <a:pt x="229821" y="915"/>
                </a:lnTo>
                <a:lnTo>
                  <a:pt x="221932" y="56"/>
                </a:lnTo>
                <a:lnTo>
                  <a:pt x="87196" y="0"/>
                </a:lnTo>
                <a:close/>
              </a:path>
              <a:path w="302260" h="184785">
                <a:moveTo>
                  <a:pt x="301751" y="161320"/>
                </a:moveTo>
                <a:lnTo>
                  <a:pt x="251263" y="161320"/>
                </a:lnTo>
                <a:lnTo>
                  <a:pt x="251309" y="166236"/>
                </a:lnTo>
                <a:lnTo>
                  <a:pt x="251338" y="180081"/>
                </a:lnTo>
                <a:lnTo>
                  <a:pt x="256031" y="184403"/>
                </a:lnTo>
                <a:lnTo>
                  <a:pt x="297301" y="184403"/>
                </a:lnTo>
                <a:lnTo>
                  <a:pt x="301751" y="180081"/>
                </a:lnTo>
                <a:lnTo>
                  <a:pt x="301751" y="161320"/>
                </a:lnTo>
                <a:close/>
              </a:path>
              <a:path w="302260" h="184785">
                <a:moveTo>
                  <a:pt x="301751" y="161294"/>
                </a:moveTo>
                <a:lnTo>
                  <a:pt x="50413" y="161294"/>
                </a:lnTo>
                <a:lnTo>
                  <a:pt x="79937" y="164323"/>
                </a:lnTo>
                <a:lnTo>
                  <a:pt x="121239" y="166422"/>
                </a:lnTo>
                <a:lnTo>
                  <a:pt x="134942" y="166488"/>
                </a:lnTo>
                <a:lnTo>
                  <a:pt x="156198" y="166331"/>
                </a:lnTo>
                <a:lnTo>
                  <a:pt x="209822" y="164513"/>
                </a:lnTo>
                <a:lnTo>
                  <a:pt x="248866" y="161639"/>
                </a:lnTo>
                <a:lnTo>
                  <a:pt x="251263" y="161320"/>
                </a:lnTo>
                <a:lnTo>
                  <a:pt x="301751" y="161320"/>
                </a:lnTo>
                <a:lnTo>
                  <a:pt x="301751" y="161294"/>
                </a:lnTo>
                <a:close/>
              </a:path>
              <a:path w="302260" h="184785">
                <a:moveTo>
                  <a:pt x="275600" y="100583"/>
                </a:moveTo>
                <a:lnTo>
                  <a:pt x="26913" y="100583"/>
                </a:lnTo>
                <a:lnTo>
                  <a:pt x="29474" y="101214"/>
                </a:lnTo>
                <a:lnTo>
                  <a:pt x="83138" y="116823"/>
                </a:lnTo>
                <a:lnTo>
                  <a:pt x="84825" y="117216"/>
                </a:lnTo>
                <a:lnTo>
                  <a:pt x="85984" y="118740"/>
                </a:lnTo>
                <a:lnTo>
                  <a:pt x="85984" y="124455"/>
                </a:lnTo>
                <a:lnTo>
                  <a:pt x="85862" y="126741"/>
                </a:lnTo>
                <a:lnTo>
                  <a:pt x="83941" y="128396"/>
                </a:lnTo>
                <a:lnTo>
                  <a:pt x="218572" y="128396"/>
                </a:lnTo>
                <a:lnTo>
                  <a:pt x="216651" y="126741"/>
                </a:lnTo>
                <a:lnTo>
                  <a:pt x="216651" y="118740"/>
                </a:lnTo>
                <a:lnTo>
                  <a:pt x="217810" y="117347"/>
                </a:lnTo>
                <a:lnTo>
                  <a:pt x="219455" y="116835"/>
                </a:lnTo>
                <a:lnTo>
                  <a:pt x="273150" y="101227"/>
                </a:lnTo>
                <a:lnTo>
                  <a:pt x="275600" y="100583"/>
                </a:lnTo>
                <a:close/>
              </a:path>
              <a:path w="302260" h="184785">
                <a:moveTo>
                  <a:pt x="301751" y="100583"/>
                </a:moveTo>
                <a:lnTo>
                  <a:pt x="275600" y="100583"/>
                </a:lnTo>
                <a:lnTo>
                  <a:pt x="278129" y="102357"/>
                </a:lnTo>
                <a:lnTo>
                  <a:pt x="278129" y="122931"/>
                </a:lnTo>
                <a:lnTo>
                  <a:pt x="276605" y="124586"/>
                </a:lnTo>
                <a:lnTo>
                  <a:pt x="274554" y="124718"/>
                </a:lnTo>
                <a:lnTo>
                  <a:pt x="220735" y="128265"/>
                </a:lnTo>
                <a:lnTo>
                  <a:pt x="218572" y="128396"/>
                </a:lnTo>
                <a:lnTo>
                  <a:pt x="301751" y="128396"/>
                </a:lnTo>
                <a:lnTo>
                  <a:pt x="301751" y="100583"/>
                </a:lnTo>
                <a:close/>
              </a:path>
              <a:path w="302260" h="184785">
                <a:moveTo>
                  <a:pt x="161060" y="62494"/>
                </a:moveTo>
                <a:lnTo>
                  <a:pt x="107534" y="65487"/>
                </a:lnTo>
                <a:lnTo>
                  <a:pt x="79247" y="69210"/>
                </a:lnTo>
                <a:lnTo>
                  <a:pt x="222503" y="69210"/>
                </a:lnTo>
                <a:lnTo>
                  <a:pt x="182547" y="63184"/>
                </a:lnTo>
                <a:lnTo>
                  <a:pt x="161060" y="62494"/>
                </a:lnTo>
                <a:close/>
              </a:path>
              <a:path w="302260" h="184785">
                <a:moveTo>
                  <a:pt x="251373" y="20823"/>
                </a:moveTo>
                <a:lnTo>
                  <a:pt x="204303" y="20823"/>
                </a:lnTo>
                <a:lnTo>
                  <a:pt x="215754" y="24846"/>
                </a:lnTo>
                <a:lnTo>
                  <a:pt x="226690" y="34458"/>
                </a:lnTo>
                <a:lnTo>
                  <a:pt x="235959" y="45976"/>
                </a:lnTo>
                <a:lnTo>
                  <a:pt x="242412" y="55715"/>
                </a:lnTo>
                <a:lnTo>
                  <a:pt x="244236" y="58542"/>
                </a:lnTo>
                <a:lnTo>
                  <a:pt x="243474" y="60710"/>
                </a:lnTo>
                <a:lnTo>
                  <a:pt x="241797" y="61340"/>
                </a:lnTo>
                <a:lnTo>
                  <a:pt x="222503" y="69210"/>
                </a:lnTo>
                <a:lnTo>
                  <a:pt x="288948" y="69210"/>
                </a:lnTo>
                <a:lnTo>
                  <a:pt x="286890" y="66723"/>
                </a:lnTo>
                <a:lnTo>
                  <a:pt x="277824" y="60662"/>
                </a:lnTo>
                <a:lnTo>
                  <a:pt x="275478" y="59567"/>
                </a:lnTo>
                <a:lnTo>
                  <a:pt x="261450" y="36546"/>
                </a:lnTo>
                <a:lnTo>
                  <a:pt x="251373" y="20823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" name="object 49"/>
          <p:cNvSpPr txBox="1"/>
          <p:nvPr/>
        </p:nvSpPr>
        <p:spPr>
          <a:xfrm>
            <a:off x="4130279" y="5595938"/>
            <a:ext cx="553640" cy="3231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0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oad</a:t>
            </a:r>
            <a:r>
              <a:rPr sz="10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sa</a:t>
            </a:r>
            <a:r>
              <a:rPr sz="1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10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32818" name="object 50"/>
          <p:cNvSpPr>
            <a:spLocks/>
          </p:cNvSpPr>
          <p:nvPr/>
        </p:nvSpPr>
        <p:spPr bwMode="auto">
          <a:xfrm>
            <a:off x="5775723" y="5113339"/>
            <a:ext cx="192881" cy="155575"/>
          </a:xfrm>
          <a:custGeom>
            <a:avLst/>
            <a:gdLst/>
            <a:ahLst/>
            <a:cxnLst>
              <a:cxn ang="0">
                <a:pos x="38639" y="27433"/>
              </a:cxn>
              <a:cxn ang="0">
                <a:pos x="7720" y="56179"/>
              </a:cxn>
              <a:cxn ang="0">
                <a:pos x="6" y="77427"/>
              </a:cxn>
              <a:cxn ang="0">
                <a:pos x="3688" y="155447"/>
              </a:cxn>
              <a:cxn ang="0">
                <a:pos x="43068" y="151769"/>
              </a:cxn>
              <a:cxn ang="0">
                <a:pos x="257555" y="136016"/>
              </a:cxn>
              <a:cxn ang="0">
                <a:pos x="71627" y="108335"/>
              </a:cxn>
              <a:cxn ang="0">
                <a:pos x="22219" y="105024"/>
              </a:cxn>
              <a:cxn ang="0">
                <a:pos x="20817" y="86237"/>
              </a:cxn>
              <a:cxn ang="0">
                <a:pos x="257555" y="84831"/>
              </a:cxn>
              <a:cxn ang="0">
                <a:pos x="252231" y="64743"/>
              </a:cxn>
              <a:cxn ang="0">
                <a:pos x="67696" y="58424"/>
              </a:cxn>
              <a:cxn ang="0">
                <a:pos x="49651" y="51185"/>
              </a:cxn>
              <a:cxn ang="0">
                <a:pos x="49926" y="48005"/>
              </a:cxn>
              <a:cxn ang="0">
                <a:pos x="65691" y="27433"/>
              </a:cxn>
              <a:cxn ang="0">
                <a:pos x="174309" y="17658"/>
              </a:cxn>
              <a:cxn ang="0">
                <a:pos x="211726" y="13564"/>
              </a:cxn>
              <a:cxn ang="0">
                <a:pos x="197853" y="1254"/>
              </a:cxn>
              <a:cxn ang="0">
                <a:pos x="73853" y="0"/>
              </a:cxn>
              <a:cxn ang="0">
                <a:pos x="213171" y="136204"/>
              </a:cxn>
              <a:cxn ang="0">
                <a:pos x="214518" y="151769"/>
              </a:cxn>
              <a:cxn ang="0">
                <a:pos x="253745" y="155447"/>
              </a:cxn>
              <a:cxn ang="0">
                <a:pos x="257555" y="136204"/>
              </a:cxn>
              <a:cxn ang="0">
                <a:pos x="43068" y="136016"/>
              </a:cxn>
              <a:cxn ang="0">
                <a:pos x="81696" y="139596"/>
              </a:cxn>
              <a:cxn ang="0">
                <a:pos x="102055" y="140263"/>
              </a:cxn>
              <a:cxn ang="0">
                <a:pos x="136737" y="140150"/>
              </a:cxn>
              <a:cxn ang="0">
                <a:pos x="213171" y="136204"/>
              </a:cxn>
              <a:cxn ang="0">
                <a:pos x="257555" y="136016"/>
              </a:cxn>
              <a:cxn ang="0">
                <a:pos x="22981" y="84831"/>
              </a:cxn>
              <a:cxn ang="0">
                <a:pos x="70616" y="98323"/>
              </a:cxn>
              <a:cxn ang="0">
                <a:pos x="73395" y="100202"/>
              </a:cxn>
              <a:cxn ang="0">
                <a:pos x="73273" y="106811"/>
              </a:cxn>
              <a:cxn ang="0">
                <a:pos x="186568" y="108335"/>
              </a:cxn>
              <a:cxn ang="0">
                <a:pos x="184922" y="100202"/>
              </a:cxn>
              <a:cxn ang="0">
                <a:pos x="187330" y="98429"/>
              </a:cxn>
              <a:cxn ang="0">
                <a:pos x="235214" y="84831"/>
              </a:cxn>
              <a:cxn ang="0">
                <a:pos x="235214" y="84831"/>
              </a:cxn>
              <a:cxn ang="0">
                <a:pos x="237378" y="103631"/>
              </a:cxn>
              <a:cxn ang="0">
                <a:pos x="234330" y="105155"/>
              </a:cxn>
              <a:cxn ang="0">
                <a:pos x="186568" y="108335"/>
              </a:cxn>
              <a:cxn ang="0">
                <a:pos x="257555" y="84831"/>
              </a:cxn>
              <a:cxn ang="0">
                <a:pos x="88002" y="55725"/>
              </a:cxn>
              <a:cxn ang="0">
                <a:pos x="189981" y="58424"/>
              </a:cxn>
              <a:cxn ang="0">
                <a:pos x="161275" y="53863"/>
              </a:cxn>
              <a:cxn ang="0">
                <a:pos x="141008" y="52738"/>
              </a:cxn>
              <a:cxn ang="0">
                <a:pos x="174309" y="17658"/>
              </a:cxn>
              <a:cxn ang="0">
                <a:pos x="196533" y="32529"/>
              </a:cxn>
              <a:cxn ang="0">
                <a:pos x="208422" y="49398"/>
              </a:cxn>
              <a:cxn ang="0">
                <a:pos x="206380" y="51815"/>
              </a:cxn>
              <a:cxn ang="0">
                <a:pos x="246101" y="58424"/>
              </a:cxn>
              <a:cxn ang="0">
                <a:pos x="235259" y="50359"/>
              </a:cxn>
              <a:cxn ang="0">
                <a:pos x="221371" y="28040"/>
              </a:cxn>
            </a:cxnLst>
            <a:rect l="0" t="0" r="r" b="b"/>
            <a:pathLst>
              <a:path w="257809" h="155575">
                <a:moveTo>
                  <a:pt x="73853" y="0"/>
                </a:moveTo>
                <a:lnTo>
                  <a:pt x="38639" y="27433"/>
                </a:lnTo>
                <a:lnTo>
                  <a:pt x="23687" y="48399"/>
                </a:lnTo>
                <a:lnTo>
                  <a:pt x="7720" y="56179"/>
                </a:lnTo>
                <a:lnTo>
                  <a:pt x="1263" y="63846"/>
                </a:lnTo>
                <a:lnTo>
                  <a:pt x="6" y="77427"/>
                </a:lnTo>
                <a:lnTo>
                  <a:pt x="0" y="151769"/>
                </a:lnTo>
                <a:lnTo>
                  <a:pt x="3688" y="155447"/>
                </a:lnTo>
                <a:lnTo>
                  <a:pt x="38983" y="155447"/>
                </a:lnTo>
                <a:lnTo>
                  <a:pt x="43068" y="151769"/>
                </a:lnTo>
                <a:lnTo>
                  <a:pt x="43068" y="136016"/>
                </a:lnTo>
                <a:lnTo>
                  <a:pt x="257555" y="136016"/>
                </a:lnTo>
                <a:lnTo>
                  <a:pt x="257555" y="108335"/>
                </a:lnTo>
                <a:lnTo>
                  <a:pt x="71627" y="108335"/>
                </a:lnTo>
                <a:lnTo>
                  <a:pt x="69860" y="108072"/>
                </a:lnTo>
                <a:lnTo>
                  <a:pt x="22219" y="105024"/>
                </a:lnTo>
                <a:lnTo>
                  <a:pt x="20817" y="103631"/>
                </a:lnTo>
                <a:lnTo>
                  <a:pt x="20817" y="86237"/>
                </a:lnTo>
                <a:lnTo>
                  <a:pt x="22981" y="84831"/>
                </a:lnTo>
                <a:lnTo>
                  <a:pt x="257555" y="84831"/>
                </a:lnTo>
                <a:lnTo>
                  <a:pt x="257555" y="83550"/>
                </a:lnTo>
                <a:lnTo>
                  <a:pt x="252231" y="64743"/>
                </a:lnTo>
                <a:lnTo>
                  <a:pt x="246101" y="58424"/>
                </a:lnTo>
                <a:lnTo>
                  <a:pt x="67696" y="58424"/>
                </a:lnTo>
                <a:lnTo>
                  <a:pt x="51175" y="51815"/>
                </a:lnTo>
                <a:lnTo>
                  <a:pt x="49651" y="51185"/>
                </a:lnTo>
                <a:lnTo>
                  <a:pt x="49164" y="49398"/>
                </a:lnTo>
                <a:lnTo>
                  <a:pt x="49926" y="48005"/>
                </a:lnTo>
                <a:lnTo>
                  <a:pt x="56168" y="38742"/>
                </a:lnTo>
                <a:lnTo>
                  <a:pt x="65691" y="27433"/>
                </a:lnTo>
                <a:lnTo>
                  <a:pt x="76913" y="19123"/>
                </a:lnTo>
                <a:lnTo>
                  <a:pt x="174309" y="17658"/>
                </a:lnTo>
                <a:lnTo>
                  <a:pt x="214453" y="17658"/>
                </a:lnTo>
                <a:lnTo>
                  <a:pt x="211726" y="13564"/>
                </a:lnTo>
                <a:lnTo>
                  <a:pt x="204454" y="5193"/>
                </a:lnTo>
                <a:lnTo>
                  <a:pt x="197853" y="1254"/>
                </a:lnTo>
                <a:lnTo>
                  <a:pt x="190221" y="77"/>
                </a:lnTo>
                <a:lnTo>
                  <a:pt x="73853" y="0"/>
                </a:lnTo>
                <a:close/>
              </a:path>
              <a:path w="257809" h="155575">
                <a:moveTo>
                  <a:pt x="257555" y="136204"/>
                </a:moveTo>
                <a:lnTo>
                  <a:pt x="213171" y="136204"/>
                </a:lnTo>
                <a:lnTo>
                  <a:pt x="214518" y="142743"/>
                </a:lnTo>
                <a:lnTo>
                  <a:pt x="214518" y="151769"/>
                </a:lnTo>
                <a:lnTo>
                  <a:pt x="218572" y="155447"/>
                </a:lnTo>
                <a:lnTo>
                  <a:pt x="253745" y="155447"/>
                </a:lnTo>
                <a:lnTo>
                  <a:pt x="257555" y="151769"/>
                </a:lnTo>
                <a:lnTo>
                  <a:pt x="257555" y="136204"/>
                </a:lnTo>
                <a:close/>
              </a:path>
              <a:path w="257809" h="155575">
                <a:moveTo>
                  <a:pt x="257555" y="136016"/>
                </a:moveTo>
                <a:lnTo>
                  <a:pt x="43068" y="136016"/>
                </a:lnTo>
                <a:lnTo>
                  <a:pt x="71565" y="138830"/>
                </a:lnTo>
                <a:lnTo>
                  <a:pt x="81696" y="139596"/>
                </a:lnTo>
                <a:lnTo>
                  <a:pt x="91303" y="140045"/>
                </a:lnTo>
                <a:lnTo>
                  <a:pt x="102055" y="140263"/>
                </a:lnTo>
                <a:lnTo>
                  <a:pt x="115616" y="140332"/>
                </a:lnTo>
                <a:lnTo>
                  <a:pt x="136737" y="140150"/>
                </a:lnTo>
                <a:lnTo>
                  <a:pt x="187707" y="138188"/>
                </a:lnTo>
                <a:lnTo>
                  <a:pt x="213171" y="136204"/>
                </a:lnTo>
                <a:lnTo>
                  <a:pt x="257555" y="136204"/>
                </a:lnTo>
                <a:lnTo>
                  <a:pt x="257555" y="136016"/>
                </a:lnTo>
                <a:close/>
              </a:path>
              <a:path w="257809" h="155575">
                <a:moveTo>
                  <a:pt x="235214" y="84831"/>
                </a:moveTo>
                <a:lnTo>
                  <a:pt x="22981" y="84831"/>
                </a:lnTo>
                <a:lnTo>
                  <a:pt x="25145" y="85343"/>
                </a:lnTo>
                <a:lnTo>
                  <a:pt x="70616" y="98323"/>
                </a:lnTo>
                <a:lnTo>
                  <a:pt x="72389" y="98928"/>
                </a:lnTo>
                <a:lnTo>
                  <a:pt x="73395" y="100202"/>
                </a:lnTo>
                <a:lnTo>
                  <a:pt x="73395" y="104906"/>
                </a:lnTo>
                <a:lnTo>
                  <a:pt x="73273" y="106811"/>
                </a:lnTo>
                <a:lnTo>
                  <a:pt x="71627" y="108335"/>
                </a:lnTo>
                <a:lnTo>
                  <a:pt x="186568" y="108335"/>
                </a:lnTo>
                <a:lnTo>
                  <a:pt x="184922" y="106811"/>
                </a:lnTo>
                <a:lnTo>
                  <a:pt x="184922" y="100202"/>
                </a:lnTo>
                <a:lnTo>
                  <a:pt x="185927" y="98928"/>
                </a:lnTo>
                <a:lnTo>
                  <a:pt x="187330" y="98429"/>
                </a:lnTo>
                <a:lnTo>
                  <a:pt x="232800" y="85449"/>
                </a:lnTo>
                <a:lnTo>
                  <a:pt x="235214" y="84831"/>
                </a:lnTo>
                <a:close/>
              </a:path>
              <a:path w="257809" h="155575">
                <a:moveTo>
                  <a:pt x="257555" y="84831"/>
                </a:moveTo>
                <a:lnTo>
                  <a:pt x="235214" y="84831"/>
                </a:lnTo>
                <a:lnTo>
                  <a:pt x="237378" y="86237"/>
                </a:lnTo>
                <a:lnTo>
                  <a:pt x="237378" y="103631"/>
                </a:lnTo>
                <a:lnTo>
                  <a:pt x="236098" y="105024"/>
                </a:lnTo>
                <a:lnTo>
                  <a:pt x="234330" y="105155"/>
                </a:lnTo>
                <a:lnTo>
                  <a:pt x="188687" y="108058"/>
                </a:lnTo>
                <a:lnTo>
                  <a:pt x="186568" y="108335"/>
                </a:lnTo>
                <a:lnTo>
                  <a:pt x="257555" y="108335"/>
                </a:lnTo>
                <a:lnTo>
                  <a:pt x="257555" y="84831"/>
                </a:lnTo>
                <a:close/>
              </a:path>
              <a:path w="257809" h="155575">
                <a:moveTo>
                  <a:pt x="141008" y="52738"/>
                </a:moveTo>
                <a:lnTo>
                  <a:pt x="88002" y="55725"/>
                </a:lnTo>
                <a:lnTo>
                  <a:pt x="67696" y="58424"/>
                </a:lnTo>
                <a:lnTo>
                  <a:pt x="189981" y="58424"/>
                </a:lnTo>
                <a:lnTo>
                  <a:pt x="172954" y="55563"/>
                </a:lnTo>
                <a:lnTo>
                  <a:pt x="161275" y="53863"/>
                </a:lnTo>
                <a:lnTo>
                  <a:pt x="151706" y="53023"/>
                </a:lnTo>
                <a:lnTo>
                  <a:pt x="141008" y="52738"/>
                </a:lnTo>
                <a:close/>
              </a:path>
              <a:path w="257809" h="155575">
                <a:moveTo>
                  <a:pt x="214453" y="17658"/>
                </a:moveTo>
                <a:lnTo>
                  <a:pt x="174309" y="17658"/>
                </a:lnTo>
                <a:lnTo>
                  <a:pt x="185851" y="22220"/>
                </a:lnTo>
                <a:lnTo>
                  <a:pt x="196533" y="32529"/>
                </a:lnTo>
                <a:lnTo>
                  <a:pt x="204759" y="43511"/>
                </a:lnTo>
                <a:lnTo>
                  <a:pt x="208422" y="49398"/>
                </a:lnTo>
                <a:lnTo>
                  <a:pt x="207904" y="51185"/>
                </a:lnTo>
                <a:lnTo>
                  <a:pt x="206380" y="51815"/>
                </a:lnTo>
                <a:lnTo>
                  <a:pt x="189981" y="58424"/>
                </a:lnTo>
                <a:lnTo>
                  <a:pt x="246101" y="58424"/>
                </a:lnTo>
                <a:lnTo>
                  <a:pt x="241952" y="54146"/>
                </a:lnTo>
                <a:lnTo>
                  <a:pt x="235259" y="50359"/>
                </a:lnTo>
                <a:lnTo>
                  <a:pt x="235092" y="50291"/>
                </a:lnTo>
                <a:lnTo>
                  <a:pt x="221371" y="28040"/>
                </a:lnTo>
                <a:lnTo>
                  <a:pt x="214453" y="17658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19" name="object 51"/>
          <p:cNvSpPr>
            <a:spLocks/>
          </p:cNvSpPr>
          <p:nvPr/>
        </p:nvSpPr>
        <p:spPr bwMode="auto">
          <a:xfrm>
            <a:off x="5980510" y="5113339"/>
            <a:ext cx="194072" cy="155575"/>
          </a:xfrm>
          <a:custGeom>
            <a:avLst/>
            <a:gdLst/>
            <a:ahLst/>
            <a:cxnLst>
              <a:cxn ang="0">
                <a:pos x="38950" y="27288"/>
              </a:cxn>
              <a:cxn ang="0">
                <a:pos x="7824" y="56123"/>
              </a:cxn>
              <a:cxn ang="0">
                <a:pos x="7" y="77192"/>
              </a:cxn>
              <a:cxn ang="0">
                <a:pos x="3688" y="155447"/>
              </a:cxn>
              <a:cxn ang="0">
                <a:pos x="43312" y="151769"/>
              </a:cxn>
              <a:cxn ang="0">
                <a:pos x="259079" y="136016"/>
              </a:cxn>
              <a:cxn ang="0">
                <a:pos x="72146" y="108335"/>
              </a:cxn>
              <a:cxn ang="0">
                <a:pos x="22341" y="105024"/>
              </a:cxn>
              <a:cxn ang="0">
                <a:pos x="20970" y="86237"/>
              </a:cxn>
              <a:cxn ang="0">
                <a:pos x="259079" y="84831"/>
              </a:cxn>
              <a:cxn ang="0">
                <a:pos x="253739" y="64774"/>
              </a:cxn>
              <a:cxn ang="0">
                <a:pos x="68061" y="58424"/>
              </a:cxn>
              <a:cxn ang="0">
                <a:pos x="49926" y="51185"/>
              </a:cxn>
              <a:cxn ang="0">
                <a:pos x="50170" y="48005"/>
              </a:cxn>
              <a:cxn ang="0">
                <a:pos x="65938" y="27529"/>
              </a:cxn>
              <a:cxn ang="0">
                <a:pos x="175298" y="17658"/>
              </a:cxn>
              <a:cxn ang="0">
                <a:pos x="212977" y="13612"/>
              </a:cxn>
              <a:cxn ang="0">
                <a:pos x="199075" y="1274"/>
              </a:cxn>
              <a:cxn ang="0">
                <a:pos x="74279" y="0"/>
              </a:cxn>
              <a:cxn ang="0">
                <a:pos x="214147" y="136234"/>
              </a:cxn>
              <a:cxn ang="0">
                <a:pos x="215767" y="151769"/>
              </a:cxn>
              <a:cxn ang="0">
                <a:pos x="255269" y="155447"/>
              </a:cxn>
              <a:cxn ang="0">
                <a:pos x="259079" y="136234"/>
              </a:cxn>
              <a:cxn ang="0">
                <a:pos x="43312" y="136016"/>
              </a:cxn>
              <a:cxn ang="0">
                <a:pos x="81992" y="139585"/>
              </a:cxn>
              <a:cxn ang="0">
                <a:pos x="102292" y="140259"/>
              </a:cxn>
              <a:cxn ang="0">
                <a:pos x="136902" y="140153"/>
              </a:cxn>
              <a:cxn ang="0">
                <a:pos x="214147" y="136234"/>
              </a:cxn>
              <a:cxn ang="0">
                <a:pos x="259079" y="136016"/>
              </a:cxn>
              <a:cxn ang="0">
                <a:pos x="23103" y="84831"/>
              </a:cxn>
              <a:cxn ang="0">
                <a:pos x="70985" y="98315"/>
              </a:cxn>
              <a:cxn ang="0">
                <a:pos x="73792" y="100202"/>
              </a:cxn>
              <a:cxn ang="0">
                <a:pos x="72146" y="108335"/>
              </a:cxn>
              <a:cxn ang="0">
                <a:pos x="186049" y="106811"/>
              </a:cxn>
              <a:cxn ang="0">
                <a:pos x="186933" y="98928"/>
              </a:cxn>
              <a:cxn ang="0">
                <a:pos x="234175" y="85457"/>
              </a:cxn>
              <a:cxn ang="0">
                <a:pos x="259079" y="84831"/>
              </a:cxn>
              <a:cxn ang="0">
                <a:pos x="238749" y="86237"/>
              </a:cxn>
              <a:cxn ang="0">
                <a:pos x="237500" y="105024"/>
              </a:cxn>
              <a:cxn ang="0">
                <a:pos x="187695" y="108335"/>
              </a:cxn>
              <a:cxn ang="0">
                <a:pos x="259079" y="84831"/>
              </a:cxn>
              <a:cxn ang="0">
                <a:pos x="88917" y="55684"/>
              </a:cxn>
              <a:cxn ang="0">
                <a:pos x="191018" y="58424"/>
              </a:cxn>
              <a:cxn ang="0">
                <a:pos x="162293" y="53874"/>
              </a:cxn>
              <a:cxn ang="0">
                <a:pos x="142056" y="52740"/>
              </a:cxn>
              <a:cxn ang="0">
                <a:pos x="175298" y="17658"/>
              </a:cxn>
              <a:cxn ang="0">
                <a:pos x="197600" y="32431"/>
              </a:cxn>
              <a:cxn ang="0">
                <a:pos x="209671" y="49398"/>
              </a:cxn>
              <a:cxn ang="0">
                <a:pos x="207660" y="51815"/>
              </a:cxn>
              <a:cxn ang="0">
                <a:pos x="247551" y="58424"/>
              </a:cxn>
              <a:cxn ang="0">
                <a:pos x="236645" y="50364"/>
              </a:cxn>
              <a:cxn ang="0">
                <a:pos x="222673" y="28078"/>
              </a:cxn>
            </a:cxnLst>
            <a:rect l="0" t="0" r="r" b="b"/>
            <a:pathLst>
              <a:path w="259079" h="155575">
                <a:moveTo>
                  <a:pt x="74279" y="0"/>
                </a:moveTo>
                <a:lnTo>
                  <a:pt x="38950" y="27288"/>
                </a:lnTo>
                <a:lnTo>
                  <a:pt x="23867" y="48316"/>
                </a:lnTo>
                <a:lnTo>
                  <a:pt x="7824" y="56123"/>
                </a:lnTo>
                <a:lnTo>
                  <a:pt x="1299" y="63760"/>
                </a:lnTo>
                <a:lnTo>
                  <a:pt x="7" y="77192"/>
                </a:lnTo>
                <a:lnTo>
                  <a:pt x="0" y="151769"/>
                </a:lnTo>
                <a:lnTo>
                  <a:pt x="3688" y="155447"/>
                </a:lnTo>
                <a:lnTo>
                  <a:pt x="39258" y="155447"/>
                </a:lnTo>
                <a:lnTo>
                  <a:pt x="43312" y="151769"/>
                </a:lnTo>
                <a:lnTo>
                  <a:pt x="43312" y="136016"/>
                </a:lnTo>
                <a:lnTo>
                  <a:pt x="259079" y="136016"/>
                </a:lnTo>
                <a:lnTo>
                  <a:pt x="259079" y="108335"/>
                </a:lnTo>
                <a:lnTo>
                  <a:pt x="72146" y="108335"/>
                </a:lnTo>
                <a:lnTo>
                  <a:pt x="70225" y="108072"/>
                </a:lnTo>
                <a:lnTo>
                  <a:pt x="22341" y="105024"/>
                </a:lnTo>
                <a:lnTo>
                  <a:pt x="20970" y="103631"/>
                </a:lnTo>
                <a:lnTo>
                  <a:pt x="20970" y="86237"/>
                </a:lnTo>
                <a:lnTo>
                  <a:pt x="23103" y="84831"/>
                </a:lnTo>
                <a:lnTo>
                  <a:pt x="259079" y="84831"/>
                </a:lnTo>
                <a:lnTo>
                  <a:pt x="259079" y="83550"/>
                </a:lnTo>
                <a:lnTo>
                  <a:pt x="253739" y="64774"/>
                </a:lnTo>
                <a:lnTo>
                  <a:pt x="247551" y="58424"/>
                </a:lnTo>
                <a:lnTo>
                  <a:pt x="68061" y="58424"/>
                </a:lnTo>
                <a:lnTo>
                  <a:pt x="51450" y="51815"/>
                </a:lnTo>
                <a:lnTo>
                  <a:pt x="49926" y="51185"/>
                </a:lnTo>
                <a:lnTo>
                  <a:pt x="49286" y="49398"/>
                </a:lnTo>
                <a:lnTo>
                  <a:pt x="50170" y="48005"/>
                </a:lnTo>
                <a:lnTo>
                  <a:pt x="56402" y="38792"/>
                </a:lnTo>
                <a:lnTo>
                  <a:pt x="65938" y="27529"/>
                </a:lnTo>
                <a:lnTo>
                  <a:pt x="77206" y="19192"/>
                </a:lnTo>
                <a:lnTo>
                  <a:pt x="175298" y="17658"/>
                </a:lnTo>
                <a:lnTo>
                  <a:pt x="215689" y="17658"/>
                </a:lnTo>
                <a:lnTo>
                  <a:pt x="212977" y="13612"/>
                </a:lnTo>
                <a:lnTo>
                  <a:pt x="205677" y="5230"/>
                </a:lnTo>
                <a:lnTo>
                  <a:pt x="199075" y="1274"/>
                </a:lnTo>
                <a:lnTo>
                  <a:pt x="191472" y="80"/>
                </a:lnTo>
                <a:lnTo>
                  <a:pt x="74279" y="0"/>
                </a:lnTo>
                <a:close/>
              </a:path>
              <a:path w="259079" h="155575">
                <a:moveTo>
                  <a:pt x="259079" y="136234"/>
                </a:moveTo>
                <a:lnTo>
                  <a:pt x="214147" y="136234"/>
                </a:lnTo>
                <a:lnTo>
                  <a:pt x="215767" y="142743"/>
                </a:lnTo>
                <a:lnTo>
                  <a:pt x="215767" y="151769"/>
                </a:lnTo>
                <a:lnTo>
                  <a:pt x="219852" y="155447"/>
                </a:lnTo>
                <a:lnTo>
                  <a:pt x="255269" y="155447"/>
                </a:lnTo>
                <a:lnTo>
                  <a:pt x="259079" y="151769"/>
                </a:lnTo>
                <a:lnTo>
                  <a:pt x="259079" y="136234"/>
                </a:lnTo>
                <a:close/>
              </a:path>
              <a:path w="259079" h="155575">
                <a:moveTo>
                  <a:pt x="259079" y="136016"/>
                </a:moveTo>
                <a:lnTo>
                  <a:pt x="43312" y="136016"/>
                </a:lnTo>
                <a:lnTo>
                  <a:pt x="71842" y="138819"/>
                </a:lnTo>
                <a:lnTo>
                  <a:pt x="81992" y="139585"/>
                </a:lnTo>
                <a:lnTo>
                  <a:pt x="91593" y="140037"/>
                </a:lnTo>
                <a:lnTo>
                  <a:pt x="102292" y="140259"/>
                </a:lnTo>
                <a:lnTo>
                  <a:pt x="115737" y="140332"/>
                </a:lnTo>
                <a:lnTo>
                  <a:pt x="136902" y="140153"/>
                </a:lnTo>
                <a:lnTo>
                  <a:pt x="188099" y="138224"/>
                </a:lnTo>
                <a:lnTo>
                  <a:pt x="214147" y="136234"/>
                </a:lnTo>
                <a:lnTo>
                  <a:pt x="259079" y="136234"/>
                </a:lnTo>
                <a:lnTo>
                  <a:pt x="259079" y="136016"/>
                </a:lnTo>
                <a:close/>
              </a:path>
              <a:path w="259079" h="155575">
                <a:moveTo>
                  <a:pt x="236616" y="84831"/>
                </a:moveTo>
                <a:lnTo>
                  <a:pt x="23103" y="84831"/>
                </a:lnTo>
                <a:lnTo>
                  <a:pt x="25267" y="85343"/>
                </a:lnTo>
                <a:lnTo>
                  <a:pt x="70985" y="98315"/>
                </a:lnTo>
                <a:lnTo>
                  <a:pt x="72786" y="98928"/>
                </a:lnTo>
                <a:lnTo>
                  <a:pt x="73792" y="100202"/>
                </a:lnTo>
                <a:lnTo>
                  <a:pt x="73792" y="106811"/>
                </a:lnTo>
                <a:lnTo>
                  <a:pt x="72146" y="108335"/>
                </a:lnTo>
                <a:lnTo>
                  <a:pt x="187695" y="108335"/>
                </a:lnTo>
                <a:lnTo>
                  <a:pt x="186049" y="106811"/>
                </a:lnTo>
                <a:lnTo>
                  <a:pt x="186049" y="100202"/>
                </a:lnTo>
                <a:lnTo>
                  <a:pt x="186933" y="98928"/>
                </a:lnTo>
                <a:lnTo>
                  <a:pt x="188457" y="98429"/>
                </a:lnTo>
                <a:lnTo>
                  <a:pt x="234175" y="85457"/>
                </a:lnTo>
                <a:lnTo>
                  <a:pt x="236616" y="84831"/>
                </a:lnTo>
                <a:close/>
              </a:path>
              <a:path w="259079" h="155575">
                <a:moveTo>
                  <a:pt x="259079" y="84831"/>
                </a:moveTo>
                <a:lnTo>
                  <a:pt x="236616" y="84831"/>
                </a:lnTo>
                <a:lnTo>
                  <a:pt x="238749" y="86237"/>
                </a:lnTo>
                <a:lnTo>
                  <a:pt x="238749" y="103631"/>
                </a:lnTo>
                <a:lnTo>
                  <a:pt x="237500" y="105024"/>
                </a:lnTo>
                <a:lnTo>
                  <a:pt x="189862" y="108057"/>
                </a:lnTo>
                <a:lnTo>
                  <a:pt x="187695" y="108335"/>
                </a:lnTo>
                <a:lnTo>
                  <a:pt x="259079" y="108335"/>
                </a:lnTo>
                <a:lnTo>
                  <a:pt x="259079" y="84831"/>
                </a:lnTo>
                <a:close/>
              </a:path>
              <a:path w="259079" h="155575">
                <a:moveTo>
                  <a:pt x="142056" y="52740"/>
                </a:moveTo>
                <a:lnTo>
                  <a:pt x="88917" y="55684"/>
                </a:lnTo>
                <a:lnTo>
                  <a:pt x="68061" y="58424"/>
                </a:lnTo>
                <a:lnTo>
                  <a:pt x="191018" y="58424"/>
                </a:lnTo>
                <a:lnTo>
                  <a:pt x="173989" y="55573"/>
                </a:lnTo>
                <a:lnTo>
                  <a:pt x="162293" y="53874"/>
                </a:lnTo>
                <a:lnTo>
                  <a:pt x="152718" y="53029"/>
                </a:lnTo>
                <a:lnTo>
                  <a:pt x="142056" y="52740"/>
                </a:lnTo>
                <a:close/>
              </a:path>
              <a:path w="259079" h="155575">
                <a:moveTo>
                  <a:pt x="215689" y="17658"/>
                </a:moveTo>
                <a:lnTo>
                  <a:pt x="175298" y="17658"/>
                </a:lnTo>
                <a:lnTo>
                  <a:pt x="186886" y="22185"/>
                </a:lnTo>
                <a:lnTo>
                  <a:pt x="197600" y="32431"/>
                </a:lnTo>
                <a:lnTo>
                  <a:pt x="205885" y="43388"/>
                </a:lnTo>
                <a:lnTo>
                  <a:pt x="209671" y="49398"/>
                </a:lnTo>
                <a:lnTo>
                  <a:pt x="209031" y="51185"/>
                </a:lnTo>
                <a:lnTo>
                  <a:pt x="207660" y="51815"/>
                </a:lnTo>
                <a:lnTo>
                  <a:pt x="191018" y="58424"/>
                </a:lnTo>
                <a:lnTo>
                  <a:pt x="247551" y="58424"/>
                </a:lnTo>
                <a:lnTo>
                  <a:pt x="243412" y="54176"/>
                </a:lnTo>
                <a:lnTo>
                  <a:pt x="236645" y="50364"/>
                </a:lnTo>
                <a:lnTo>
                  <a:pt x="236463" y="50291"/>
                </a:lnTo>
                <a:lnTo>
                  <a:pt x="222673" y="28078"/>
                </a:lnTo>
                <a:lnTo>
                  <a:pt x="215689" y="17658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20" name="object 52"/>
          <p:cNvSpPr>
            <a:spLocks/>
          </p:cNvSpPr>
          <p:nvPr/>
        </p:nvSpPr>
        <p:spPr bwMode="auto">
          <a:xfrm>
            <a:off x="5835253" y="5303838"/>
            <a:ext cx="279797" cy="31750"/>
          </a:xfrm>
          <a:custGeom>
            <a:avLst/>
            <a:gdLst/>
            <a:ahLst/>
            <a:cxnLst>
              <a:cxn ang="0">
                <a:pos x="371490" y="0"/>
              </a:cxn>
              <a:cxn ang="0">
                <a:pos x="1920" y="0"/>
              </a:cxn>
              <a:cxn ang="0">
                <a:pos x="0" y="3297"/>
              </a:cxn>
              <a:cxn ang="0">
                <a:pos x="1767" y="5714"/>
              </a:cxn>
              <a:cxn ang="0">
                <a:pos x="8016" y="14727"/>
              </a:cxn>
              <a:cxn ang="0">
                <a:pos x="10302" y="17657"/>
              </a:cxn>
              <a:cxn ang="0">
                <a:pos x="16245" y="26538"/>
              </a:cxn>
              <a:cxn ang="0">
                <a:pos x="18684" y="29967"/>
              </a:cxn>
              <a:cxn ang="0">
                <a:pos x="22616" y="32003"/>
              </a:cxn>
              <a:cxn ang="0">
                <a:pos x="350519" y="32003"/>
              </a:cxn>
              <a:cxn ang="0">
                <a:pos x="354573" y="29967"/>
              </a:cxn>
              <a:cxn ang="0">
                <a:pos x="356737" y="26669"/>
              </a:cxn>
              <a:cxn ang="0">
                <a:pos x="364053" y="16296"/>
              </a:cxn>
              <a:cxn ang="0">
                <a:pos x="371397" y="6025"/>
              </a:cxn>
              <a:cxn ang="0">
                <a:pos x="373379" y="3297"/>
              </a:cxn>
              <a:cxn ang="0">
                <a:pos x="371490" y="0"/>
              </a:cxn>
            </a:cxnLst>
            <a:rect l="0" t="0" r="r" b="b"/>
            <a:pathLst>
              <a:path w="373379" h="32385">
                <a:moveTo>
                  <a:pt x="371490" y="0"/>
                </a:moveTo>
                <a:lnTo>
                  <a:pt x="1920" y="0"/>
                </a:lnTo>
                <a:lnTo>
                  <a:pt x="0" y="3297"/>
                </a:lnTo>
                <a:lnTo>
                  <a:pt x="1767" y="5714"/>
                </a:lnTo>
                <a:lnTo>
                  <a:pt x="8016" y="14727"/>
                </a:lnTo>
                <a:lnTo>
                  <a:pt x="10302" y="17657"/>
                </a:lnTo>
                <a:lnTo>
                  <a:pt x="16245" y="26538"/>
                </a:lnTo>
                <a:lnTo>
                  <a:pt x="18684" y="29967"/>
                </a:lnTo>
                <a:lnTo>
                  <a:pt x="22616" y="32003"/>
                </a:lnTo>
                <a:lnTo>
                  <a:pt x="350519" y="32003"/>
                </a:lnTo>
                <a:lnTo>
                  <a:pt x="354573" y="29967"/>
                </a:lnTo>
                <a:lnTo>
                  <a:pt x="356737" y="26669"/>
                </a:lnTo>
                <a:lnTo>
                  <a:pt x="364053" y="16296"/>
                </a:lnTo>
                <a:lnTo>
                  <a:pt x="371397" y="6025"/>
                </a:lnTo>
                <a:lnTo>
                  <a:pt x="373379" y="3297"/>
                </a:lnTo>
                <a:lnTo>
                  <a:pt x="371490" y="0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21" name="object 53"/>
          <p:cNvSpPr>
            <a:spLocks/>
          </p:cNvSpPr>
          <p:nvPr/>
        </p:nvSpPr>
        <p:spPr bwMode="auto">
          <a:xfrm>
            <a:off x="5887641" y="5421314"/>
            <a:ext cx="175022" cy="33337"/>
          </a:xfrm>
          <a:custGeom>
            <a:avLst/>
            <a:gdLst/>
            <a:ahLst/>
            <a:cxnLst>
              <a:cxn ang="0">
                <a:pos x="231404" y="0"/>
              </a:cxn>
              <a:cxn ang="0">
                <a:pos x="1767" y="0"/>
              </a:cxn>
              <a:cxn ang="0">
                <a:pos x="0" y="2798"/>
              </a:cxn>
              <a:cxn ang="0">
                <a:pos x="1302" y="5379"/>
              </a:cxn>
              <a:cxn ang="0">
                <a:pos x="6925" y="16786"/>
              </a:cxn>
              <a:cxn ang="0">
                <a:pos x="12436" y="28193"/>
              </a:cxn>
              <a:cxn ang="0">
                <a:pos x="14112" y="31491"/>
              </a:cxn>
              <a:cxn ang="0">
                <a:pos x="17282" y="33527"/>
              </a:cxn>
              <a:cxn ang="0">
                <a:pos x="216042" y="33527"/>
              </a:cxn>
              <a:cxn ang="0">
                <a:pos x="219212" y="31373"/>
              </a:cxn>
              <a:cxn ang="0">
                <a:pos x="220873" y="28160"/>
              </a:cxn>
              <a:cxn ang="0">
                <a:pos x="226368" y="16747"/>
              </a:cxn>
              <a:cxn ang="0">
                <a:pos x="232041" y="5333"/>
              </a:cxn>
              <a:cxn ang="0">
                <a:pos x="233171" y="2798"/>
              </a:cxn>
              <a:cxn ang="0">
                <a:pos x="231404" y="0"/>
              </a:cxn>
            </a:cxnLst>
            <a:rect l="0" t="0" r="r" b="b"/>
            <a:pathLst>
              <a:path w="233679" h="33654">
                <a:moveTo>
                  <a:pt x="231404" y="0"/>
                </a:moveTo>
                <a:lnTo>
                  <a:pt x="1767" y="0"/>
                </a:lnTo>
                <a:lnTo>
                  <a:pt x="0" y="2798"/>
                </a:lnTo>
                <a:lnTo>
                  <a:pt x="1302" y="5379"/>
                </a:lnTo>
                <a:lnTo>
                  <a:pt x="6925" y="16786"/>
                </a:lnTo>
                <a:lnTo>
                  <a:pt x="12436" y="28193"/>
                </a:lnTo>
                <a:lnTo>
                  <a:pt x="14112" y="31491"/>
                </a:lnTo>
                <a:lnTo>
                  <a:pt x="17282" y="33527"/>
                </a:lnTo>
                <a:lnTo>
                  <a:pt x="216042" y="33527"/>
                </a:lnTo>
                <a:lnTo>
                  <a:pt x="219212" y="31373"/>
                </a:lnTo>
                <a:lnTo>
                  <a:pt x="220873" y="28160"/>
                </a:lnTo>
                <a:lnTo>
                  <a:pt x="226368" y="16747"/>
                </a:lnTo>
                <a:lnTo>
                  <a:pt x="232041" y="5333"/>
                </a:lnTo>
                <a:lnTo>
                  <a:pt x="233171" y="2798"/>
                </a:lnTo>
                <a:lnTo>
                  <a:pt x="231404" y="0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22" name="object 54"/>
          <p:cNvSpPr>
            <a:spLocks/>
          </p:cNvSpPr>
          <p:nvPr/>
        </p:nvSpPr>
        <p:spPr bwMode="auto">
          <a:xfrm>
            <a:off x="5862637" y="5362575"/>
            <a:ext cx="223838" cy="33338"/>
          </a:xfrm>
          <a:custGeom>
            <a:avLst/>
            <a:gdLst/>
            <a:ahLst/>
            <a:cxnLst>
              <a:cxn ang="0">
                <a:pos x="296936" y="0"/>
              </a:cxn>
              <a:cxn ang="0">
                <a:pos x="1767" y="0"/>
              </a:cxn>
              <a:cxn ang="0">
                <a:pos x="0" y="2916"/>
              </a:cxn>
              <a:cxn ang="0">
                <a:pos x="1402" y="5333"/>
              </a:cxn>
              <a:cxn ang="0">
                <a:pos x="5852" y="12572"/>
              </a:cxn>
              <a:cxn ang="0">
                <a:pos x="10027" y="19811"/>
              </a:cxn>
              <a:cxn ang="0">
                <a:pos x="14234" y="26919"/>
              </a:cxn>
              <a:cxn ang="0">
                <a:pos x="16001" y="30098"/>
              </a:cxn>
              <a:cxn ang="0">
                <a:pos x="19293" y="32003"/>
              </a:cxn>
              <a:cxn ang="0">
                <a:pos x="279288" y="32003"/>
              </a:cxn>
              <a:cxn ang="0">
                <a:pos x="282701" y="30098"/>
              </a:cxn>
              <a:cxn ang="0">
                <a:pos x="284469" y="26919"/>
              </a:cxn>
              <a:cxn ang="0">
                <a:pos x="288676" y="19811"/>
              </a:cxn>
              <a:cxn ang="0">
                <a:pos x="292851" y="12572"/>
              </a:cxn>
              <a:cxn ang="0">
                <a:pos x="297179" y="5333"/>
              </a:cxn>
              <a:cxn ang="0">
                <a:pos x="298703" y="2916"/>
              </a:cxn>
              <a:cxn ang="0">
                <a:pos x="296936" y="0"/>
              </a:cxn>
            </a:cxnLst>
            <a:rect l="0" t="0" r="r" b="b"/>
            <a:pathLst>
              <a:path w="299084" h="32385">
                <a:moveTo>
                  <a:pt x="296936" y="0"/>
                </a:moveTo>
                <a:lnTo>
                  <a:pt x="1767" y="0"/>
                </a:lnTo>
                <a:lnTo>
                  <a:pt x="0" y="2916"/>
                </a:lnTo>
                <a:lnTo>
                  <a:pt x="1402" y="5333"/>
                </a:lnTo>
                <a:lnTo>
                  <a:pt x="5852" y="12572"/>
                </a:lnTo>
                <a:lnTo>
                  <a:pt x="10027" y="19811"/>
                </a:lnTo>
                <a:lnTo>
                  <a:pt x="14234" y="26919"/>
                </a:lnTo>
                <a:lnTo>
                  <a:pt x="16001" y="30098"/>
                </a:lnTo>
                <a:lnTo>
                  <a:pt x="19293" y="32003"/>
                </a:lnTo>
                <a:lnTo>
                  <a:pt x="279288" y="32003"/>
                </a:lnTo>
                <a:lnTo>
                  <a:pt x="282701" y="30098"/>
                </a:lnTo>
                <a:lnTo>
                  <a:pt x="284469" y="26919"/>
                </a:lnTo>
                <a:lnTo>
                  <a:pt x="288676" y="19811"/>
                </a:lnTo>
                <a:lnTo>
                  <a:pt x="292851" y="12572"/>
                </a:lnTo>
                <a:lnTo>
                  <a:pt x="297179" y="5333"/>
                </a:lnTo>
                <a:lnTo>
                  <a:pt x="298703" y="2916"/>
                </a:lnTo>
                <a:lnTo>
                  <a:pt x="296936" y="0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23" name="object 55"/>
          <p:cNvSpPr>
            <a:spLocks/>
          </p:cNvSpPr>
          <p:nvPr/>
        </p:nvSpPr>
        <p:spPr bwMode="auto">
          <a:xfrm>
            <a:off x="1266825" y="5103814"/>
            <a:ext cx="198835" cy="185737"/>
          </a:xfrm>
          <a:custGeom>
            <a:avLst/>
            <a:gdLst/>
            <a:ahLst/>
            <a:cxnLst>
              <a:cxn ang="0">
                <a:pos x="89934" y="29045"/>
              </a:cxn>
              <a:cxn ang="0">
                <a:pos x="83707" y="29045"/>
              </a:cxn>
              <a:cxn ang="0">
                <a:pos x="69548" y="31443"/>
              </a:cxn>
              <a:cxn ang="0">
                <a:pos x="57463" y="38089"/>
              </a:cxn>
              <a:cxn ang="0">
                <a:pos x="48302" y="48167"/>
              </a:cxn>
              <a:cxn ang="0">
                <a:pos x="42915" y="60857"/>
              </a:cxn>
              <a:cxn ang="0">
                <a:pos x="25164" y="67526"/>
              </a:cxn>
              <a:cxn ang="0">
                <a:pos x="12037" y="68954"/>
              </a:cxn>
              <a:cxn ang="0">
                <a:pos x="0" y="73016"/>
              </a:cxn>
              <a:cxn ang="0">
                <a:pos x="7531" y="83108"/>
              </a:cxn>
              <a:cxn ang="0">
                <a:pos x="32453" y="113211"/>
              </a:cxn>
              <a:cxn ang="0">
                <a:pos x="59228" y="142269"/>
              </a:cxn>
              <a:cxn ang="0">
                <a:pos x="94176" y="177642"/>
              </a:cxn>
              <a:cxn ang="0">
                <a:pos x="205044" y="184239"/>
              </a:cxn>
              <a:cxn ang="0">
                <a:pos x="219545" y="182480"/>
              </a:cxn>
              <a:cxn ang="0">
                <a:pos x="253423" y="159522"/>
              </a:cxn>
              <a:cxn ang="0">
                <a:pos x="263737" y="133806"/>
              </a:cxn>
              <a:cxn ang="0">
                <a:pos x="262431" y="117601"/>
              </a:cxn>
              <a:cxn ang="0">
                <a:pos x="242702" y="81338"/>
              </a:cxn>
              <a:cxn ang="0">
                <a:pos x="209305" y="67526"/>
              </a:cxn>
              <a:cxn ang="0">
                <a:pos x="209949" y="63847"/>
              </a:cxn>
              <a:cxn ang="0">
                <a:pos x="210448" y="59656"/>
              </a:cxn>
              <a:cxn ang="0">
                <a:pos x="210448" y="55977"/>
              </a:cxn>
              <a:cxn ang="0">
                <a:pos x="208586" y="41639"/>
              </a:cxn>
              <a:cxn ang="0">
                <a:pos x="204377" y="31303"/>
              </a:cxn>
              <a:cxn ang="0">
                <a:pos x="102414" y="31303"/>
              </a:cxn>
              <a:cxn ang="0">
                <a:pos x="96148" y="30450"/>
              </a:cxn>
              <a:cxn ang="0">
                <a:pos x="89934" y="29045"/>
              </a:cxn>
              <a:cxn ang="0">
                <a:pos x="157888" y="0"/>
              </a:cxn>
              <a:cxn ang="0">
                <a:pos x="118302" y="12181"/>
              </a:cxn>
              <a:cxn ang="0">
                <a:pos x="102414" y="31303"/>
              </a:cxn>
              <a:cxn ang="0">
                <a:pos x="204377" y="31303"/>
              </a:cxn>
              <a:cxn ang="0">
                <a:pos x="171937" y="2832"/>
              </a:cxn>
              <a:cxn ang="0">
                <a:pos x="157888" y="0"/>
              </a:cxn>
            </a:cxnLst>
            <a:rect l="0" t="0" r="r" b="b"/>
            <a:pathLst>
              <a:path w="264160" h="184785">
                <a:moveTo>
                  <a:pt x="89934" y="29045"/>
                </a:moveTo>
                <a:lnTo>
                  <a:pt x="83707" y="29045"/>
                </a:lnTo>
                <a:lnTo>
                  <a:pt x="69548" y="31443"/>
                </a:lnTo>
                <a:lnTo>
                  <a:pt x="57463" y="38089"/>
                </a:lnTo>
                <a:lnTo>
                  <a:pt x="48302" y="48167"/>
                </a:lnTo>
                <a:lnTo>
                  <a:pt x="42915" y="60857"/>
                </a:lnTo>
                <a:lnTo>
                  <a:pt x="25164" y="67526"/>
                </a:lnTo>
                <a:lnTo>
                  <a:pt x="12037" y="68954"/>
                </a:lnTo>
                <a:lnTo>
                  <a:pt x="0" y="73016"/>
                </a:lnTo>
                <a:lnTo>
                  <a:pt x="7531" y="83108"/>
                </a:lnTo>
                <a:lnTo>
                  <a:pt x="32453" y="113211"/>
                </a:lnTo>
                <a:lnTo>
                  <a:pt x="59228" y="142269"/>
                </a:lnTo>
                <a:lnTo>
                  <a:pt x="94176" y="177642"/>
                </a:lnTo>
                <a:lnTo>
                  <a:pt x="205044" y="184239"/>
                </a:lnTo>
                <a:lnTo>
                  <a:pt x="219545" y="182480"/>
                </a:lnTo>
                <a:lnTo>
                  <a:pt x="253423" y="159522"/>
                </a:lnTo>
                <a:lnTo>
                  <a:pt x="263737" y="133806"/>
                </a:lnTo>
                <a:lnTo>
                  <a:pt x="262431" y="117601"/>
                </a:lnTo>
                <a:lnTo>
                  <a:pt x="242702" y="81338"/>
                </a:lnTo>
                <a:lnTo>
                  <a:pt x="209305" y="67526"/>
                </a:lnTo>
                <a:lnTo>
                  <a:pt x="209949" y="63847"/>
                </a:lnTo>
                <a:lnTo>
                  <a:pt x="210448" y="59656"/>
                </a:lnTo>
                <a:lnTo>
                  <a:pt x="210448" y="55977"/>
                </a:lnTo>
                <a:lnTo>
                  <a:pt x="208586" y="41639"/>
                </a:lnTo>
                <a:lnTo>
                  <a:pt x="204377" y="31303"/>
                </a:lnTo>
                <a:lnTo>
                  <a:pt x="102414" y="31303"/>
                </a:lnTo>
                <a:lnTo>
                  <a:pt x="96148" y="30450"/>
                </a:lnTo>
                <a:lnTo>
                  <a:pt x="89934" y="29045"/>
                </a:lnTo>
                <a:close/>
              </a:path>
              <a:path w="264160" h="184785">
                <a:moveTo>
                  <a:pt x="157888" y="0"/>
                </a:moveTo>
                <a:lnTo>
                  <a:pt x="118302" y="12181"/>
                </a:lnTo>
                <a:lnTo>
                  <a:pt x="102414" y="31303"/>
                </a:lnTo>
                <a:lnTo>
                  <a:pt x="204377" y="31303"/>
                </a:lnTo>
                <a:lnTo>
                  <a:pt x="171937" y="2832"/>
                </a:lnTo>
                <a:lnTo>
                  <a:pt x="157888" y="0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24" name="object 56"/>
          <p:cNvSpPr>
            <a:spLocks/>
          </p:cNvSpPr>
          <p:nvPr/>
        </p:nvSpPr>
        <p:spPr bwMode="auto">
          <a:xfrm>
            <a:off x="1123950" y="5064125"/>
            <a:ext cx="291704" cy="387350"/>
          </a:xfrm>
          <a:custGeom>
            <a:avLst/>
            <a:gdLst/>
            <a:ahLst/>
            <a:cxnLst>
              <a:cxn ang="0">
                <a:pos x="75410" y="123413"/>
              </a:cxn>
              <a:cxn ang="0">
                <a:pos x="262746" y="317884"/>
              </a:cxn>
              <a:cxn ang="0">
                <a:pos x="282615" y="369844"/>
              </a:cxn>
              <a:cxn ang="0">
                <a:pos x="284139" y="371486"/>
              </a:cxn>
              <a:cxn ang="0">
                <a:pos x="306045" y="383817"/>
              </a:cxn>
              <a:cxn ang="0">
                <a:pos x="330863" y="386914"/>
              </a:cxn>
              <a:cxn ang="0">
                <a:pos x="343825" y="384703"/>
              </a:cxn>
              <a:cxn ang="0">
                <a:pos x="343063" y="379868"/>
              </a:cxn>
              <a:cxn ang="0">
                <a:pos x="303701" y="341269"/>
              </a:cxn>
              <a:cxn ang="0">
                <a:pos x="341041" y="304018"/>
              </a:cxn>
              <a:cxn ang="0">
                <a:pos x="380499" y="296414"/>
              </a:cxn>
              <a:cxn ang="0">
                <a:pos x="362342" y="275911"/>
              </a:cxn>
              <a:cxn ang="0">
                <a:pos x="343083" y="265700"/>
              </a:cxn>
              <a:cxn ang="0">
                <a:pos x="162686" y="123413"/>
              </a:cxn>
              <a:cxn ang="0">
                <a:pos x="341041" y="304018"/>
              </a:cxn>
              <a:cxn ang="0">
                <a:pos x="382437" y="343805"/>
              </a:cxn>
              <a:cxn ang="0">
                <a:pos x="385997" y="340625"/>
              </a:cxn>
              <a:cxn ang="0">
                <a:pos x="387390" y="332506"/>
              </a:cxn>
              <a:cxn ang="0">
                <a:pos x="387390" y="321076"/>
              </a:cxn>
              <a:cxn ang="0">
                <a:pos x="383516" y="304018"/>
              </a:cxn>
              <a:cxn ang="0">
                <a:pos x="316856" y="262783"/>
              </a:cxn>
              <a:cxn ang="0">
                <a:pos x="305344" y="265700"/>
              </a:cxn>
              <a:cxn ang="0">
                <a:pos x="339664" y="264359"/>
              </a:cxn>
              <a:cxn ang="0">
                <a:pos x="5247" y="42434"/>
              </a:cxn>
              <a:cxn ang="0">
                <a:pos x="1568" y="45613"/>
              </a:cxn>
              <a:cxn ang="0">
                <a:pos x="0" y="60394"/>
              </a:cxn>
              <a:cxn ang="0">
                <a:pos x="4484" y="84941"/>
              </a:cxn>
              <a:cxn ang="0">
                <a:pos x="16427" y="103775"/>
              </a:cxn>
              <a:cxn ang="0">
                <a:pos x="18451" y="106192"/>
              </a:cxn>
              <a:cxn ang="0">
                <a:pos x="39254" y="119803"/>
              </a:cxn>
              <a:cxn ang="0">
                <a:pos x="63159" y="124691"/>
              </a:cxn>
              <a:cxn ang="0">
                <a:pos x="162686" y="123413"/>
              </a:cxn>
              <a:cxn ang="0">
                <a:pos x="48630" y="82064"/>
              </a:cxn>
              <a:cxn ang="0">
                <a:pos x="17186" y="53871"/>
              </a:cxn>
              <a:cxn ang="0">
                <a:pos x="7612" y="44926"/>
              </a:cxn>
              <a:cxn ang="0">
                <a:pos x="5247" y="42434"/>
              </a:cxn>
              <a:cxn ang="0">
                <a:pos x="50804" y="470"/>
              </a:cxn>
              <a:cxn ang="0">
                <a:pos x="44109" y="2048"/>
              </a:cxn>
              <a:cxn ang="0">
                <a:pos x="44871" y="6370"/>
              </a:cxn>
              <a:cxn ang="0">
                <a:pos x="81724" y="51057"/>
              </a:cxn>
              <a:cxn ang="0">
                <a:pos x="58871" y="77109"/>
              </a:cxn>
              <a:cxn ang="0">
                <a:pos x="121833" y="82064"/>
              </a:cxn>
              <a:cxn ang="0">
                <a:pos x="124300" y="69716"/>
              </a:cxn>
              <a:cxn ang="0">
                <a:pos x="99434" y="12939"/>
              </a:cxn>
              <a:cxn ang="0">
                <a:pos x="60376" y="0"/>
              </a:cxn>
            </a:cxnLst>
            <a:rect l="0" t="0" r="r" b="b"/>
            <a:pathLst>
              <a:path w="387985" h="387350">
                <a:moveTo>
                  <a:pt x="162686" y="123413"/>
                </a:moveTo>
                <a:lnTo>
                  <a:pt x="75410" y="123413"/>
                </a:lnTo>
                <a:lnTo>
                  <a:pt x="265315" y="305682"/>
                </a:lnTo>
                <a:lnTo>
                  <a:pt x="262746" y="317884"/>
                </a:lnTo>
                <a:lnTo>
                  <a:pt x="276839" y="363939"/>
                </a:lnTo>
                <a:lnTo>
                  <a:pt x="282615" y="369844"/>
                </a:lnTo>
                <a:lnTo>
                  <a:pt x="282996" y="370724"/>
                </a:lnTo>
                <a:lnTo>
                  <a:pt x="284139" y="371486"/>
                </a:lnTo>
                <a:lnTo>
                  <a:pt x="294555" y="378803"/>
                </a:lnTo>
                <a:lnTo>
                  <a:pt x="306045" y="383817"/>
                </a:lnTo>
                <a:lnTo>
                  <a:pt x="318264" y="386523"/>
                </a:lnTo>
                <a:lnTo>
                  <a:pt x="330863" y="386914"/>
                </a:lnTo>
                <a:lnTo>
                  <a:pt x="341539" y="385465"/>
                </a:lnTo>
                <a:lnTo>
                  <a:pt x="343825" y="384703"/>
                </a:lnTo>
                <a:lnTo>
                  <a:pt x="344718" y="381905"/>
                </a:lnTo>
                <a:lnTo>
                  <a:pt x="343063" y="379868"/>
                </a:lnTo>
                <a:lnTo>
                  <a:pt x="305645" y="342957"/>
                </a:lnTo>
                <a:lnTo>
                  <a:pt x="303701" y="341269"/>
                </a:lnTo>
                <a:lnTo>
                  <a:pt x="304963" y="333005"/>
                </a:lnTo>
                <a:lnTo>
                  <a:pt x="341041" y="304018"/>
                </a:lnTo>
                <a:lnTo>
                  <a:pt x="383516" y="304018"/>
                </a:lnTo>
                <a:lnTo>
                  <a:pt x="380499" y="296414"/>
                </a:lnTo>
                <a:lnTo>
                  <a:pt x="373195" y="285644"/>
                </a:lnTo>
                <a:lnTo>
                  <a:pt x="362342" y="275911"/>
                </a:lnTo>
                <a:lnTo>
                  <a:pt x="351107" y="268845"/>
                </a:lnTo>
                <a:lnTo>
                  <a:pt x="343083" y="265700"/>
                </a:lnTo>
                <a:lnTo>
                  <a:pt x="305344" y="265700"/>
                </a:lnTo>
                <a:lnTo>
                  <a:pt x="162686" y="123413"/>
                </a:lnTo>
                <a:close/>
              </a:path>
              <a:path w="387985" h="387350">
                <a:moveTo>
                  <a:pt x="383516" y="304018"/>
                </a:moveTo>
                <a:lnTo>
                  <a:pt x="341041" y="304018"/>
                </a:lnTo>
                <a:lnTo>
                  <a:pt x="380271" y="341757"/>
                </a:lnTo>
                <a:lnTo>
                  <a:pt x="382437" y="343805"/>
                </a:lnTo>
                <a:lnTo>
                  <a:pt x="385104" y="343043"/>
                </a:lnTo>
                <a:lnTo>
                  <a:pt x="385997" y="340625"/>
                </a:lnTo>
                <a:lnTo>
                  <a:pt x="386378" y="338221"/>
                </a:lnTo>
                <a:lnTo>
                  <a:pt x="387390" y="332506"/>
                </a:lnTo>
                <a:lnTo>
                  <a:pt x="387771" y="326660"/>
                </a:lnTo>
                <a:lnTo>
                  <a:pt x="387390" y="321076"/>
                </a:lnTo>
                <a:lnTo>
                  <a:pt x="385232" y="308343"/>
                </a:lnTo>
                <a:lnTo>
                  <a:pt x="383516" y="304018"/>
                </a:lnTo>
                <a:close/>
              </a:path>
              <a:path w="387985" h="387350">
                <a:moveTo>
                  <a:pt x="328189" y="262368"/>
                </a:moveTo>
                <a:lnTo>
                  <a:pt x="316856" y="262783"/>
                </a:lnTo>
                <a:lnTo>
                  <a:pt x="305840" y="265519"/>
                </a:lnTo>
                <a:lnTo>
                  <a:pt x="305344" y="265700"/>
                </a:lnTo>
                <a:lnTo>
                  <a:pt x="343083" y="265700"/>
                </a:lnTo>
                <a:lnTo>
                  <a:pt x="339664" y="264359"/>
                </a:lnTo>
                <a:lnTo>
                  <a:pt x="328189" y="262368"/>
                </a:lnTo>
                <a:close/>
              </a:path>
              <a:path w="387985" h="387350">
                <a:moveTo>
                  <a:pt x="5247" y="42434"/>
                </a:moveTo>
                <a:lnTo>
                  <a:pt x="1949" y="43327"/>
                </a:lnTo>
                <a:lnTo>
                  <a:pt x="1568" y="45613"/>
                </a:lnTo>
                <a:lnTo>
                  <a:pt x="1187" y="47768"/>
                </a:lnTo>
                <a:lnTo>
                  <a:pt x="0" y="60394"/>
                </a:lnTo>
                <a:lnTo>
                  <a:pt x="1069" y="72904"/>
                </a:lnTo>
                <a:lnTo>
                  <a:pt x="4484" y="84941"/>
                </a:lnTo>
                <a:lnTo>
                  <a:pt x="10334" y="96144"/>
                </a:lnTo>
                <a:lnTo>
                  <a:pt x="16427" y="103775"/>
                </a:lnTo>
                <a:lnTo>
                  <a:pt x="17189" y="104668"/>
                </a:lnTo>
                <a:lnTo>
                  <a:pt x="18451" y="106192"/>
                </a:lnTo>
                <a:lnTo>
                  <a:pt x="28291" y="113998"/>
                </a:lnTo>
                <a:lnTo>
                  <a:pt x="39254" y="119803"/>
                </a:lnTo>
                <a:lnTo>
                  <a:pt x="50992" y="123427"/>
                </a:lnTo>
                <a:lnTo>
                  <a:pt x="63159" y="124691"/>
                </a:lnTo>
                <a:lnTo>
                  <a:pt x="75410" y="123413"/>
                </a:lnTo>
                <a:lnTo>
                  <a:pt x="162686" y="123413"/>
                </a:lnTo>
                <a:lnTo>
                  <a:pt x="121833" y="82064"/>
                </a:lnTo>
                <a:lnTo>
                  <a:pt x="48630" y="82064"/>
                </a:lnTo>
                <a:lnTo>
                  <a:pt x="29348" y="64871"/>
                </a:lnTo>
                <a:lnTo>
                  <a:pt x="17186" y="53871"/>
                </a:lnTo>
                <a:lnTo>
                  <a:pt x="10492" y="47682"/>
                </a:lnTo>
                <a:lnTo>
                  <a:pt x="7612" y="44926"/>
                </a:lnTo>
                <a:lnTo>
                  <a:pt x="6771" y="44089"/>
                </a:lnTo>
                <a:lnTo>
                  <a:pt x="5247" y="42434"/>
                </a:lnTo>
                <a:close/>
              </a:path>
              <a:path w="387985" h="387350">
                <a:moveTo>
                  <a:pt x="60376" y="0"/>
                </a:moveTo>
                <a:lnTo>
                  <a:pt x="50804" y="470"/>
                </a:lnTo>
                <a:lnTo>
                  <a:pt x="46526" y="1154"/>
                </a:lnTo>
                <a:lnTo>
                  <a:pt x="44109" y="2048"/>
                </a:lnTo>
                <a:lnTo>
                  <a:pt x="43216" y="4846"/>
                </a:lnTo>
                <a:lnTo>
                  <a:pt x="44871" y="6370"/>
                </a:lnTo>
                <a:lnTo>
                  <a:pt x="82590" y="44089"/>
                </a:lnTo>
                <a:lnTo>
                  <a:pt x="81724" y="51057"/>
                </a:lnTo>
                <a:lnTo>
                  <a:pt x="74153" y="63984"/>
                </a:lnTo>
                <a:lnTo>
                  <a:pt x="58871" y="77109"/>
                </a:lnTo>
                <a:lnTo>
                  <a:pt x="48630" y="82064"/>
                </a:lnTo>
                <a:lnTo>
                  <a:pt x="121833" y="82064"/>
                </a:lnTo>
                <a:lnTo>
                  <a:pt x="121452" y="81677"/>
                </a:lnTo>
                <a:lnTo>
                  <a:pt x="124300" y="69716"/>
                </a:lnTo>
                <a:lnTo>
                  <a:pt x="124610" y="57523"/>
                </a:lnTo>
                <a:lnTo>
                  <a:pt x="99434" y="12939"/>
                </a:lnTo>
                <a:lnTo>
                  <a:pt x="77189" y="1553"/>
                </a:lnTo>
                <a:lnTo>
                  <a:pt x="60376" y="0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25" name="object 57"/>
          <p:cNvSpPr>
            <a:spLocks/>
          </p:cNvSpPr>
          <p:nvPr/>
        </p:nvSpPr>
        <p:spPr bwMode="auto">
          <a:xfrm>
            <a:off x="2825354" y="5060950"/>
            <a:ext cx="273844" cy="393700"/>
          </a:xfrm>
          <a:custGeom>
            <a:avLst/>
            <a:gdLst/>
            <a:ahLst/>
            <a:cxnLst>
              <a:cxn ang="0">
                <a:pos x="98911" y="29974"/>
              </a:cxn>
              <a:cxn ang="0">
                <a:pos x="31801" y="65981"/>
              </a:cxn>
              <a:cxn ang="0">
                <a:pos x="0" y="143139"/>
              </a:cxn>
              <a:cxn ang="0">
                <a:pos x="8078" y="193245"/>
              </a:cxn>
              <a:cxn ang="0">
                <a:pos x="30396" y="236469"/>
              </a:cxn>
              <a:cxn ang="0">
                <a:pos x="41010" y="261986"/>
              </a:cxn>
              <a:cxn ang="0">
                <a:pos x="43334" y="286644"/>
              </a:cxn>
              <a:cxn ang="0">
                <a:pos x="37316" y="311727"/>
              </a:cxn>
              <a:cxn ang="0">
                <a:pos x="62332" y="353014"/>
              </a:cxn>
              <a:cxn ang="0">
                <a:pos x="141901" y="393191"/>
              </a:cxn>
              <a:cxn ang="0">
                <a:pos x="149277" y="392942"/>
              </a:cxn>
              <a:cxn ang="0">
                <a:pos x="152203" y="388370"/>
              </a:cxn>
              <a:cxn ang="0">
                <a:pos x="153424" y="373896"/>
              </a:cxn>
              <a:cxn ang="0">
                <a:pos x="163509" y="308264"/>
              </a:cxn>
              <a:cxn ang="0">
                <a:pos x="226268" y="293317"/>
              </a:cxn>
              <a:cxn ang="0">
                <a:pos x="235901" y="288416"/>
              </a:cxn>
              <a:cxn ang="0">
                <a:pos x="239955" y="279272"/>
              </a:cxn>
              <a:cxn ang="0">
                <a:pos x="239315" y="269498"/>
              </a:cxn>
              <a:cxn ang="0">
                <a:pos x="236785" y="259211"/>
              </a:cxn>
              <a:cxn ang="0">
                <a:pos x="244131" y="257424"/>
              </a:cxn>
              <a:cxn ang="0">
                <a:pos x="250623" y="247649"/>
              </a:cxn>
              <a:cxn ang="0">
                <a:pos x="252344" y="243458"/>
              </a:cxn>
              <a:cxn ang="0">
                <a:pos x="255957" y="238505"/>
              </a:cxn>
              <a:cxn ang="0">
                <a:pos x="256597" y="234695"/>
              </a:cxn>
              <a:cxn ang="0">
                <a:pos x="255073" y="230885"/>
              </a:cxn>
              <a:cxn ang="0">
                <a:pos x="253275" y="227325"/>
              </a:cxn>
              <a:cxn ang="0">
                <a:pos x="260895" y="224027"/>
              </a:cxn>
              <a:cxn ang="0">
                <a:pos x="266991" y="222503"/>
              </a:cxn>
              <a:cxn ang="0">
                <a:pos x="272599" y="217301"/>
              </a:cxn>
              <a:cxn ang="0">
                <a:pos x="271715" y="208787"/>
              </a:cxn>
              <a:cxn ang="0">
                <a:pos x="268911" y="204846"/>
              </a:cxn>
              <a:cxn ang="0">
                <a:pos x="162261" y="199137"/>
              </a:cxn>
              <a:cxn ang="0">
                <a:pos x="146595" y="178176"/>
              </a:cxn>
              <a:cxn ang="0">
                <a:pos x="155213" y="47756"/>
              </a:cxn>
              <a:cxn ang="0">
                <a:pos x="365045" y="43302"/>
              </a:cxn>
              <a:cxn ang="0">
                <a:pos x="194479" y="41909"/>
              </a:cxn>
              <a:cxn ang="0">
                <a:pos x="162963" y="29909"/>
              </a:cxn>
              <a:cxn ang="0">
                <a:pos x="137223" y="26628"/>
              </a:cxn>
              <a:cxn ang="0">
                <a:pos x="187693" y="293317"/>
              </a:cxn>
              <a:cxn ang="0">
                <a:pos x="210964" y="295180"/>
              </a:cxn>
              <a:cxn ang="0">
                <a:pos x="226268" y="293317"/>
              </a:cxn>
              <a:cxn ang="0">
                <a:pos x="246935" y="243458"/>
              </a:cxn>
              <a:cxn ang="0">
                <a:pos x="252344" y="243458"/>
              </a:cxn>
              <a:cxn ang="0">
                <a:pos x="168449" y="58043"/>
              </a:cxn>
              <a:cxn ang="0">
                <a:pos x="164121" y="180843"/>
              </a:cxn>
              <a:cxn ang="0">
                <a:pos x="310303" y="185297"/>
              </a:cxn>
              <a:cxn ang="0">
                <a:pos x="314631" y="62352"/>
              </a:cxn>
              <a:cxn ang="0">
                <a:pos x="365045" y="43302"/>
              </a:cxn>
              <a:cxn ang="0">
                <a:pos x="316401" y="44144"/>
              </a:cxn>
              <a:cxn ang="0">
                <a:pos x="332157" y="65019"/>
              </a:cxn>
              <a:cxn ang="0">
                <a:pos x="357059" y="144267"/>
              </a:cxn>
              <a:cxn ang="0">
                <a:pos x="365045" y="43302"/>
              </a:cxn>
              <a:cxn ang="0">
                <a:pos x="202495" y="0"/>
              </a:cxn>
              <a:cxn ang="0">
                <a:pos x="194479" y="41909"/>
              </a:cxn>
              <a:cxn ang="0">
                <a:pos x="365045" y="8132"/>
              </a:cxn>
            </a:cxnLst>
            <a:rect l="0" t="0" r="r" b="b"/>
            <a:pathLst>
              <a:path w="365125" h="393700">
                <a:moveTo>
                  <a:pt x="137223" y="26628"/>
                </a:moveTo>
                <a:lnTo>
                  <a:pt x="98911" y="29974"/>
                </a:lnTo>
                <a:lnTo>
                  <a:pt x="62959" y="43021"/>
                </a:lnTo>
                <a:lnTo>
                  <a:pt x="31801" y="65981"/>
                </a:lnTo>
                <a:lnTo>
                  <a:pt x="6955" y="106979"/>
                </a:lnTo>
                <a:lnTo>
                  <a:pt x="0" y="143139"/>
                </a:lnTo>
                <a:lnTo>
                  <a:pt x="91" y="155670"/>
                </a:lnTo>
                <a:lnTo>
                  <a:pt x="8078" y="193245"/>
                </a:lnTo>
                <a:lnTo>
                  <a:pt x="23882" y="224166"/>
                </a:lnTo>
                <a:lnTo>
                  <a:pt x="30396" y="236469"/>
                </a:lnTo>
                <a:lnTo>
                  <a:pt x="37348" y="250620"/>
                </a:lnTo>
                <a:lnTo>
                  <a:pt x="41010" y="261986"/>
                </a:lnTo>
                <a:lnTo>
                  <a:pt x="43153" y="273985"/>
                </a:lnTo>
                <a:lnTo>
                  <a:pt x="43334" y="286644"/>
                </a:lnTo>
                <a:lnTo>
                  <a:pt x="41111" y="299987"/>
                </a:lnTo>
                <a:lnTo>
                  <a:pt x="37316" y="311727"/>
                </a:lnTo>
                <a:lnTo>
                  <a:pt x="36578" y="324340"/>
                </a:lnTo>
                <a:lnTo>
                  <a:pt x="62332" y="353014"/>
                </a:lnTo>
                <a:lnTo>
                  <a:pt x="104996" y="379637"/>
                </a:lnTo>
                <a:lnTo>
                  <a:pt x="141901" y="393191"/>
                </a:lnTo>
                <a:lnTo>
                  <a:pt x="145345" y="393191"/>
                </a:lnTo>
                <a:lnTo>
                  <a:pt x="149277" y="392942"/>
                </a:lnTo>
                <a:lnTo>
                  <a:pt x="151045" y="389894"/>
                </a:lnTo>
                <a:lnTo>
                  <a:pt x="152203" y="388370"/>
                </a:lnTo>
                <a:lnTo>
                  <a:pt x="152569" y="386202"/>
                </a:lnTo>
                <a:lnTo>
                  <a:pt x="153424" y="373896"/>
                </a:lnTo>
                <a:lnTo>
                  <a:pt x="155323" y="349304"/>
                </a:lnTo>
                <a:lnTo>
                  <a:pt x="163509" y="308264"/>
                </a:lnTo>
                <a:lnTo>
                  <a:pt x="187693" y="293317"/>
                </a:lnTo>
                <a:lnTo>
                  <a:pt x="226268" y="293317"/>
                </a:lnTo>
                <a:lnTo>
                  <a:pt x="231939" y="291083"/>
                </a:lnTo>
                <a:lnTo>
                  <a:pt x="235901" y="288416"/>
                </a:lnTo>
                <a:lnTo>
                  <a:pt x="238675" y="283844"/>
                </a:lnTo>
                <a:lnTo>
                  <a:pt x="239955" y="279272"/>
                </a:lnTo>
                <a:lnTo>
                  <a:pt x="241083" y="273426"/>
                </a:lnTo>
                <a:lnTo>
                  <a:pt x="239315" y="269498"/>
                </a:lnTo>
                <a:lnTo>
                  <a:pt x="238035" y="264413"/>
                </a:lnTo>
                <a:lnTo>
                  <a:pt x="236785" y="259211"/>
                </a:lnTo>
                <a:lnTo>
                  <a:pt x="240473" y="258948"/>
                </a:lnTo>
                <a:lnTo>
                  <a:pt x="244131" y="257424"/>
                </a:lnTo>
                <a:lnTo>
                  <a:pt x="249099" y="255020"/>
                </a:lnTo>
                <a:lnTo>
                  <a:pt x="250623" y="247649"/>
                </a:lnTo>
                <a:lnTo>
                  <a:pt x="246935" y="243458"/>
                </a:lnTo>
                <a:lnTo>
                  <a:pt x="252344" y="243458"/>
                </a:lnTo>
                <a:lnTo>
                  <a:pt x="254799" y="242184"/>
                </a:lnTo>
                <a:lnTo>
                  <a:pt x="255957" y="238505"/>
                </a:lnTo>
                <a:lnTo>
                  <a:pt x="256963" y="236732"/>
                </a:lnTo>
                <a:lnTo>
                  <a:pt x="256597" y="234695"/>
                </a:lnTo>
                <a:lnTo>
                  <a:pt x="255957" y="232790"/>
                </a:lnTo>
                <a:lnTo>
                  <a:pt x="255073" y="230885"/>
                </a:lnTo>
                <a:lnTo>
                  <a:pt x="252665" y="229112"/>
                </a:lnTo>
                <a:lnTo>
                  <a:pt x="253275" y="227325"/>
                </a:lnTo>
                <a:lnTo>
                  <a:pt x="254189" y="224277"/>
                </a:lnTo>
                <a:lnTo>
                  <a:pt x="260895" y="224027"/>
                </a:lnTo>
                <a:lnTo>
                  <a:pt x="263333" y="223397"/>
                </a:lnTo>
                <a:lnTo>
                  <a:pt x="266991" y="222503"/>
                </a:lnTo>
                <a:lnTo>
                  <a:pt x="271075" y="221229"/>
                </a:lnTo>
                <a:lnTo>
                  <a:pt x="272599" y="217301"/>
                </a:lnTo>
                <a:lnTo>
                  <a:pt x="274367" y="213359"/>
                </a:lnTo>
                <a:lnTo>
                  <a:pt x="271715" y="208787"/>
                </a:lnTo>
                <a:lnTo>
                  <a:pt x="268911" y="205227"/>
                </a:lnTo>
                <a:lnTo>
                  <a:pt x="268911" y="204846"/>
                </a:lnTo>
                <a:lnTo>
                  <a:pt x="265619" y="200024"/>
                </a:lnTo>
                <a:lnTo>
                  <a:pt x="162261" y="199137"/>
                </a:lnTo>
                <a:lnTo>
                  <a:pt x="151032" y="191378"/>
                </a:lnTo>
                <a:lnTo>
                  <a:pt x="146595" y="178176"/>
                </a:lnTo>
                <a:lnTo>
                  <a:pt x="147459" y="58975"/>
                </a:lnTo>
                <a:lnTo>
                  <a:pt x="155213" y="47756"/>
                </a:lnTo>
                <a:lnTo>
                  <a:pt x="168449" y="43302"/>
                </a:lnTo>
                <a:lnTo>
                  <a:pt x="365045" y="43302"/>
                </a:lnTo>
                <a:lnTo>
                  <a:pt x="365045" y="41909"/>
                </a:lnTo>
                <a:lnTo>
                  <a:pt x="194479" y="41909"/>
                </a:lnTo>
                <a:lnTo>
                  <a:pt x="175132" y="33194"/>
                </a:lnTo>
                <a:lnTo>
                  <a:pt x="162963" y="29909"/>
                </a:lnTo>
                <a:lnTo>
                  <a:pt x="150306" y="27740"/>
                </a:lnTo>
                <a:lnTo>
                  <a:pt x="137223" y="26628"/>
                </a:lnTo>
                <a:close/>
              </a:path>
              <a:path w="365125" h="393700">
                <a:moveTo>
                  <a:pt x="226268" y="293317"/>
                </a:moveTo>
                <a:lnTo>
                  <a:pt x="187693" y="293317"/>
                </a:lnTo>
                <a:lnTo>
                  <a:pt x="199304" y="293892"/>
                </a:lnTo>
                <a:lnTo>
                  <a:pt x="210964" y="295180"/>
                </a:lnTo>
                <a:lnTo>
                  <a:pt x="222050" y="294978"/>
                </a:lnTo>
                <a:lnTo>
                  <a:pt x="226268" y="293317"/>
                </a:lnTo>
                <a:close/>
              </a:path>
              <a:path w="365125" h="393700">
                <a:moveTo>
                  <a:pt x="252344" y="243458"/>
                </a:moveTo>
                <a:lnTo>
                  <a:pt x="246935" y="243458"/>
                </a:lnTo>
                <a:lnTo>
                  <a:pt x="250623" y="244352"/>
                </a:lnTo>
                <a:lnTo>
                  <a:pt x="252344" y="243458"/>
                </a:lnTo>
                <a:close/>
              </a:path>
              <a:path w="365125" h="393700">
                <a:moveTo>
                  <a:pt x="310303" y="58043"/>
                </a:moveTo>
                <a:lnTo>
                  <a:pt x="168449" y="58043"/>
                </a:lnTo>
                <a:lnTo>
                  <a:pt x="164121" y="62352"/>
                </a:lnTo>
                <a:lnTo>
                  <a:pt x="164121" y="180843"/>
                </a:lnTo>
                <a:lnTo>
                  <a:pt x="168449" y="185297"/>
                </a:lnTo>
                <a:lnTo>
                  <a:pt x="310303" y="185297"/>
                </a:lnTo>
                <a:lnTo>
                  <a:pt x="314631" y="180843"/>
                </a:lnTo>
                <a:lnTo>
                  <a:pt x="314631" y="62352"/>
                </a:lnTo>
                <a:lnTo>
                  <a:pt x="310303" y="58043"/>
                </a:lnTo>
                <a:close/>
              </a:path>
              <a:path w="365125" h="393700">
                <a:moveTo>
                  <a:pt x="365045" y="43302"/>
                </a:moveTo>
                <a:lnTo>
                  <a:pt x="196887" y="43302"/>
                </a:lnTo>
                <a:lnTo>
                  <a:pt x="316401" y="44144"/>
                </a:lnTo>
                <a:lnTo>
                  <a:pt x="327680" y="51864"/>
                </a:lnTo>
                <a:lnTo>
                  <a:pt x="332157" y="65019"/>
                </a:lnTo>
                <a:lnTo>
                  <a:pt x="332157" y="144267"/>
                </a:lnTo>
                <a:lnTo>
                  <a:pt x="357059" y="144267"/>
                </a:lnTo>
                <a:lnTo>
                  <a:pt x="365045" y="136266"/>
                </a:lnTo>
                <a:lnTo>
                  <a:pt x="365045" y="43302"/>
                </a:lnTo>
                <a:close/>
              </a:path>
              <a:path w="365125" h="393700">
                <a:moveTo>
                  <a:pt x="357059" y="0"/>
                </a:moveTo>
                <a:lnTo>
                  <a:pt x="202495" y="0"/>
                </a:lnTo>
                <a:lnTo>
                  <a:pt x="194479" y="8132"/>
                </a:lnTo>
                <a:lnTo>
                  <a:pt x="194479" y="41909"/>
                </a:lnTo>
                <a:lnTo>
                  <a:pt x="365045" y="41909"/>
                </a:lnTo>
                <a:lnTo>
                  <a:pt x="365045" y="8132"/>
                </a:lnTo>
                <a:lnTo>
                  <a:pt x="357059" y="0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" name="object 58"/>
          <p:cNvSpPr txBox="1"/>
          <p:nvPr/>
        </p:nvSpPr>
        <p:spPr>
          <a:xfrm>
            <a:off x="5434013" y="5629276"/>
            <a:ext cx="1881188" cy="4847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2326640" algn="l"/>
              </a:tabLst>
              <a:defRPr/>
            </a:pP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Transpor</a:t>
            </a:r>
            <a:r>
              <a:rPr sz="1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0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0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ef</a:t>
            </a:r>
            <a:r>
              <a:rPr sz="1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iciency</a:t>
            </a:r>
            <a:r>
              <a:rPr sz="10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575" baseline="264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575" spc="-7" baseline="2645" dirty="0">
                <a:solidFill>
                  <a:srgbClr val="FFFFFF"/>
                </a:solidFill>
                <a:latin typeface="Microsoft Sans Serif"/>
                <a:cs typeface="Microsoft Sans Serif"/>
              </a:rPr>
              <a:t>onn</a:t>
            </a:r>
            <a:r>
              <a:rPr sz="1575" baseline="2645" dirty="0">
                <a:solidFill>
                  <a:srgbClr val="FFFFFF"/>
                </a:solidFill>
                <a:latin typeface="Microsoft Sans Serif"/>
                <a:cs typeface="Microsoft Sans Serif"/>
              </a:rPr>
              <a:t>ec</a:t>
            </a:r>
            <a:r>
              <a:rPr sz="1575" spc="-15" baseline="264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575" spc="-7" baseline="2645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1575" spc="-22" baseline="26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75" spc="-7" baseline="2645" dirty="0">
                <a:solidFill>
                  <a:srgbClr val="FFFFFF"/>
                </a:solidFill>
                <a:latin typeface="Microsoft Sans Serif"/>
                <a:cs typeface="Microsoft Sans Serif"/>
              </a:rPr>
              <a:t>road sensor</a:t>
            </a:r>
            <a:r>
              <a:rPr sz="1575" baseline="2645" dirty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endParaRPr sz="1575" baseline="2645">
              <a:latin typeface="Microsoft Sans Serif"/>
              <a:cs typeface="Microsoft Sans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60810" y="5595938"/>
            <a:ext cx="1066800" cy="3231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0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onnec</a:t>
            </a:r>
            <a:r>
              <a:rPr sz="1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0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10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ca</a:t>
            </a:r>
            <a:r>
              <a:rPr sz="1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0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se</a:t>
            </a:r>
            <a:r>
              <a:rPr sz="1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vi</a:t>
            </a:r>
            <a:r>
              <a:rPr sz="10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ces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452688" y="5595938"/>
            <a:ext cx="1017985" cy="3231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0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n-vehicle</a:t>
            </a:r>
            <a:r>
              <a:rPr sz="10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experiences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32829" name="object 61"/>
          <p:cNvSpPr>
            <a:spLocks/>
          </p:cNvSpPr>
          <p:nvPr/>
        </p:nvSpPr>
        <p:spPr bwMode="auto">
          <a:xfrm>
            <a:off x="7518798" y="5127625"/>
            <a:ext cx="273844" cy="363538"/>
          </a:xfrm>
          <a:custGeom>
            <a:avLst/>
            <a:gdLst/>
            <a:ahLst/>
            <a:cxnLst>
              <a:cxn ang="0">
                <a:pos x="63884" y="43641"/>
              </a:cxn>
              <a:cxn ang="0">
                <a:pos x="0" y="181355"/>
              </a:cxn>
              <a:cxn ang="0">
                <a:pos x="53583" y="309610"/>
              </a:cxn>
              <a:cxn ang="0">
                <a:pos x="182879" y="362711"/>
              </a:cxn>
              <a:cxn ang="0">
                <a:pos x="306782" y="314574"/>
              </a:cxn>
              <a:cxn ang="0">
                <a:pos x="172053" y="280928"/>
              </a:cxn>
              <a:cxn ang="0">
                <a:pos x="84063" y="263651"/>
              </a:cxn>
              <a:cxn ang="0">
                <a:pos x="121554" y="228980"/>
              </a:cxn>
              <a:cxn ang="0">
                <a:pos x="359935" y="226694"/>
              </a:cxn>
              <a:cxn ang="0">
                <a:pos x="166916" y="214302"/>
              </a:cxn>
              <a:cxn ang="0">
                <a:pos x="48646" y="189488"/>
              </a:cxn>
              <a:cxn ang="0">
                <a:pos x="149247" y="166230"/>
              </a:cxn>
              <a:cxn ang="0">
                <a:pos x="361891" y="144779"/>
              </a:cxn>
              <a:cxn ang="0">
                <a:pos x="113416" y="132338"/>
              </a:cxn>
              <a:cxn ang="0">
                <a:pos x="86624" y="88391"/>
              </a:cxn>
              <a:cxn ang="0">
                <a:pos x="169042" y="53720"/>
              </a:cxn>
              <a:cxn ang="0">
                <a:pos x="266914" y="20234"/>
              </a:cxn>
              <a:cxn ang="0">
                <a:pos x="238317" y="251972"/>
              </a:cxn>
              <a:cxn ang="0">
                <a:pos x="196576" y="265891"/>
              </a:cxn>
              <a:cxn ang="0">
                <a:pos x="306782" y="314574"/>
              </a:cxn>
              <a:cxn ang="0">
                <a:pos x="336831" y="279141"/>
              </a:cxn>
              <a:cxn ang="0">
                <a:pos x="127772" y="228980"/>
              </a:cxn>
              <a:cxn ang="0">
                <a:pos x="137800" y="244982"/>
              </a:cxn>
              <a:cxn ang="0">
                <a:pos x="172053" y="280928"/>
              </a:cxn>
              <a:cxn ang="0">
                <a:pos x="238317" y="251972"/>
              </a:cxn>
              <a:cxn ang="0">
                <a:pos x="233933" y="230255"/>
              </a:cxn>
              <a:cxn ang="0">
                <a:pos x="246125" y="226944"/>
              </a:cxn>
              <a:cxn ang="0">
                <a:pos x="283342" y="262377"/>
              </a:cxn>
              <a:cxn ang="0">
                <a:pos x="336831" y="279141"/>
              </a:cxn>
              <a:cxn ang="0">
                <a:pos x="356434" y="238694"/>
              </a:cxn>
              <a:cxn ang="0">
                <a:pos x="187030" y="145010"/>
              </a:cxn>
              <a:cxn ang="0">
                <a:pos x="219692" y="184760"/>
              </a:cxn>
              <a:cxn ang="0">
                <a:pos x="180389" y="217849"/>
              </a:cxn>
              <a:cxn ang="0">
                <a:pos x="365304" y="192536"/>
              </a:cxn>
              <a:cxn ang="0">
                <a:pos x="259720" y="191892"/>
              </a:cxn>
              <a:cxn ang="0">
                <a:pos x="365201" y="167639"/>
              </a:cxn>
              <a:cxn ang="0">
                <a:pos x="148305" y="170175"/>
              </a:cxn>
              <a:cxn ang="0">
                <a:pos x="111008" y="176402"/>
              </a:cxn>
              <a:cxn ang="0">
                <a:pos x="148635" y="194443"/>
              </a:cxn>
              <a:cxn ang="0">
                <a:pos x="266578" y="167639"/>
              </a:cxn>
              <a:cxn ang="0">
                <a:pos x="316633" y="179980"/>
              </a:cxn>
              <a:cxn ang="0">
                <a:pos x="365759" y="181355"/>
              </a:cxn>
              <a:cxn ang="0">
                <a:pos x="101864" y="85856"/>
              </a:cxn>
              <a:cxn ang="0">
                <a:pos x="135879" y="128015"/>
              </a:cxn>
              <a:cxn ang="0">
                <a:pos x="359563" y="134742"/>
              </a:cxn>
              <a:cxn ang="0">
                <a:pos x="227197" y="117479"/>
              </a:cxn>
              <a:cxn ang="0">
                <a:pos x="168401" y="105155"/>
              </a:cxn>
              <a:cxn ang="0">
                <a:pos x="271150" y="82808"/>
              </a:cxn>
              <a:cxn ang="0">
                <a:pos x="281421" y="98928"/>
              </a:cxn>
              <a:cxn ang="0">
                <a:pos x="359563" y="134742"/>
              </a:cxn>
              <a:cxn ang="0">
                <a:pos x="338355" y="85806"/>
              </a:cxn>
              <a:cxn ang="0">
                <a:pos x="193426" y="53720"/>
              </a:cxn>
              <a:cxn ang="0">
                <a:pos x="259598" y="86486"/>
              </a:cxn>
              <a:cxn ang="0">
                <a:pos x="330468" y="74230"/>
              </a:cxn>
            </a:cxnLst>
            <a:rect l="0" t="0" r="r" b="b"/>
            <a:pathLst>
              <a:path w="365759" h="363220">
                <a:moveTo>
                  <a:pt x="182879" y="0"/>
                </a:moveTo>
                <a:lnTo>
                  <a:pt x="138948" y="5268"/>
                </a:lnTo>
                <a:lnTo>
                  <a:pt x="98859" y="20234"/>
                </a:lnTo>
                <a:lnTo>
                  <a:pt x="63884" y="43641"/>
                </a:lnTo>
                <a:lnTo>
                  <a:pt x="35300" y="74230"/>
                </a:lnTo>
                <a:lnTo>
                  <a:pt x="14378" y="110745"/>
                </a:lnTo>
                <a:lnTo>
                  <a:pt x="2394" y="151928"/>
                </a:lnTo>
                <a:lnTo>
                  <a:pt x="0" y="181355"/>
                </a:lnTo>
                <a:lnTo>
                  <a:pt x="606" y="196235"/>
                </a:lnTo>
                <a:lnTo>
                  <a:pt x="9328" y="238694"/>
                </a:lnTo>
                <a:lnTo>
                  <a:pt x="27412" y="276905"/>
                </a:lnTo>
                <a:lnTo>
                  <a:pt x="53583" y="309610"/>
                </a:lnTo>
                <a:lnTo>
                  <a:pt x="86569" y="335550"/>
                </a:lnTo>
                <a:lnTo>
                  <a:pt x="125095" y="353470"/>
                </a:lnTo>
                <a:lnTo>
                  <a:pt x="167888" y="362111"/>
                </a:lnTo>
                <a:lnTo>
                  <a:pt x="182879" y="362711"/>
                </a:lnTo>
                <a:lnTo>
                  <a:pt x="197876" y="362111"/>
                </a:lnTo>
                <a:lnTo>
                  <a:pt x="240675" y="353470"/>
                </a:lnTo>
                <a:lnTo>
                  <a:pt x="279203" y="335550"/>
                </a:lnTo>
                <a:lnTo>
                  <a:pt x="306782" y="314574"/>
                </a:lnTo>
                <a:lnTo>
                  <a:pt x="177302" y="314574"/>
                </a:lnTo>
                <a:lnTo>
                  <a:pt x="171693" y="308990"/>
                </a:lnTo>
                <a:lnTo>
                  <a:pt x="171716" y="300817"/>
                </a:lnTo>
                <a:lnTo>
                  <a:pt x="172053" y="280928"/>
                </a:lnTo>
                <a:lnTo>
                  <a:pt x="93482" y="280928"/>
                </a:lnTo>
                <a:lnTo>
                  <a:pt x="88391" y="275975"/>
                </a:lnTo>
                <a:lnTo>
                  <a:pt x="84063" y="271652"/>
                </a:lnTo>
                <a:lnTo>
                  <a:pt x="84063" y="263651"/>
                </a:lnTo>
                <a:lnTo>
                  <a:pt x="88392" y="259329"/>
                </a:lnTo>
                <a:lnTo>
                  <a:pt x="115945" y="232659"/>
                </a:lnTo>
                <a:lnTo>
                  <a:pt x="118506" y="230123"/>
                </a:lnTo>
                <a:lnTo>
                  <a:pt x="121554" y="228980"/>
                </a:lnTo>
                <a:lnTo>
                  <a:pt x="235267" y="228980"/>
                </a:lnTo>
                <a:lnTo>
                  <a:pt x="236463" y="227837"/>
                </a:lnTo>
                <a:lnTo>
                  <a:pt x="239786" y="226694"/>
                </a:lnTo>
                <a:lnTo>
                  <a:pt x="359935" y="226694"/>
                </a:lnTo>
                <a:lnTo>
                  <a:pt x="360443" y="224951"/>
                </a:lnTo>
                <a:lnTo>
                  <a:pt x="361908" y="217849"/>
                </a:lnTo>
                <a:lnTo>
                  <a:pt x="180389" y="217849"/>
                </a:lnTo>
                <a:lnTo>
                  <a:pt x="166916" y="214302"/>
                </a:lnTo>
                <a:lnTo>
                  <a:pt x="155975" y="206192"/>
                </a:lnTo>
                <a:lnTo>
                  <a:pt x="149028" y="195071"/>
                </a:lnTo>
                <a:lnTo>
                  <a:pt x="53583" y="195071"/>
                </a:lnTo>
                <a:lnTo>
                  <a:pt x="48646" y="189488"/>
                </a:lnTo>
                <a:lnTo>
                  <a:pt x="48646" y="175772"/>
                </a:lnTo>
                <a:lnTo>
                  <a:pt x="54223" y="170175"/>
                </a:lnTo>
                <a:lnTo>
                  <a:pt x="148305" y="170175"/>
                </a:lnTo>
                <a:lnTo>
                  <a:pt x="149247" y="166230"/>
                </a:lnTo>
                <a:lnTo>
                  <a:pt x="157247" y="155046"/>
                </a:lnTo>
                <a:lnTo>
                  <a:pt x="168833" y="147529"/>
                </a:lnTo>
                <a:lnTo>
                  <a:pt x="182879" y="144779"/>
                </a:lnTo>
                <a:lnTo>
                  <a:pt x="361891" y="144779"/>
                </a:lnTo>
                <a:lnTo>
                  <a:pt x="360443" y="137760"/>
                </a:lnTo>
                <a:lnTo>
                  <a:pt x="360306" y="137291"/>
                </a:lnTo>
                <a:lnTo>
                  <a:pt x="118506" y="137291"/>
                </a:lnTo>
                <a:lnTo>
                  <a:pt x="113416" y="132338"/>
                </a:lnTo>
                <a:lnTo>
                  <a:pt x="86624" y="105155"/>
                </a:lnTo>
                <a:lnTo>
                  <a:pt x="82174" y="100715"/>
                </a:lnTo>
                <a:lnTo>
                  <a:pt x="82174" y="92714"/>
                </a:lnTo>
                <a:lnTo>
                  <a:pt x="86624" y="88391"/>
                </a:lnTo>
                <a:lnTo>
                  <a:pt x="89032" y="85856"/>
                </a:lnTo>
                <a:lnTo>
                  <a:pt x="92323" y="84581"/>
                </a:lnTo>
                <a:lnTo>
                  <a:pt x="169042" y="84581"/>
                </a:lnTo>
                <a:lnTo>
                  <a:pt x="169042" y="53720"/>
                </a:lnTo>
                <a:lnTo>
                  <a:pt x="174619" y="48137"/>
                </a:lnTo>
                <a:lnTo>
                  <a:pt x="306782" y="48137"/>
                </a:lnTo>
                <a:lnTo>
                  <a:pt x="301887" y="43641"/>
                </a:lnTo>
                <a:lnTo>
                  <a:pt x="266914" y="20234"/>
                </a:lnTo>
                <a:lnTo>
                  <a:pt x="226821" y="5268"/>
                </a:lnTo>
                <a:lnTo>
                  <a:pt x="197876" y="600"/>
                </a:lnTo>
                <a:lnTo>
                  <a:pt x="182879" y="0"/>
                </a:lnTo>
                <a:close/>
              </a:path>
              <a:path w="365759" h="363220">
                <a:moveTo>
                  <a:pt x="238317" y="251972"/>
                </a:moveTo>
                <a:lnTo>
                  <a:pt x="184160" y="251972"/>
                </a:lnTo>
                <a:lnTo>
                  <a:pt x="191018" y="252602"/>
                </a:lnTo>
                <a:lnTo>
                  <a:pt x="196595" y="257555"/>
                </a:lnTo>
                <a:lnTo>
                  <a:pt x="196576" y="265891"/>
                </a:lnTo>
                <a:lnTo>
                  <a:pt x="196104" y="300817"/>
                </a:lnTo>
                <a:lnTo>
                  <a:pt x="196077" y="308990"/>
                </a:lnTo>
                <a:lnTo>
                  <a:pt x="190378" y="314574"/>
                </a:lnTo>
                <a:lnTo>
                  <a:pt x="306782" y="314574"/>
                </a:lnTo>
                <a:lnTo>
                  <a:pt x="312187" y="309610"/>
                </a:lnTo>
                <a:lnTo>
                  <a:pt x="321730" y="299398"/>
                </a:lnTo>
                <a:lnTo>
                  <a:pt x="330468" y="288481"/>
                </a:lnTo>
                <a:lnTo>
                  <a:pt x="336831" y="279141"/>
                </a:lnTo>
                <a:lnTo>
                  <a:pt x="265816" y="279141"/>
                </a:lnTo>
                <a:lnTo>
                  <a:pt x="238317" y="251972"/>
                </a:lnTo>
                <a:close/>
              </a:path>
              <a:path w="365759" h="363220">
                <a:moveTo>
                  <a:pt x="235267" y="228980"/>
                </a:moveTo>
                <a:lnTo>
                  <a:pt x="127772" y="228980"/>
                </a:lnTo>
                <a:lnTo>
                  <a:pt x="130942" y="230123"/>
                </a:lnTo>
                <a:lnTo>
                  <a:pt x="133471" y="232659"/>
                </a:lnTo>
                <a:lnTo>
                  <a:pt x="137800" y="237612"/>
                </a:lnTo>
                <a:lnTo>
                  <a:pt x="137800" y="244982"/>
                </a:lnTo>
                <a:lnTo>
                  <a:pt x="133471" y="249936"/>
                </a:lnTo>
                <a:lnTo>
                  <a:pt x="105917" y="276605"/>
                </a:lnTo>
                <a:lnTo>
                  <a:pt x="100980" y="280928"/>
                </a:lnTo>
                <a:lnTo>
                  <a:pt x="172053" y="280928"/>
                </a:lnTo>
                <a:lnTo>
                  <a:pt x="172308" y="265891"/>
                </a:lnTo>
                <a:lnTo>
                  <a:pt x="172333" y="257555"/>
                </a:lnTo>
                <a:lnTo>
                  <a:pt x="177942" y="251972"/>
                </a:lnTo>
                <a:lnTo>
                  <a:pt x="238317" y="251972"/>
                </a:lnTo>
                <a:lnTo>
                  <a:pt x="233933" y="247649"/>
                </a:lnTo>
                <a:lnTo>
                  <a:pt x="229605" y="242696"/>
                </a:lnTo>
                <a:lnTo>
                  <a:pt x="229605" y="235208"/>
                </a:lnTo>
                <a:lnTo>
                  <a:pt x="233933" y="230255"/>
                </a:lnTo>
                <a:lnTo>
                  <a:pt x="235267" y="228980"/>
                </a:lnTo>
                <a:close/>
              </a:path>
              <a:path w="365759" h="363220">
                <a:moveTo>
                  <a:pt x="359935" y="226694"/>
                </a:moveTo>
                <a:lnTo>
                  <a:pt x="239786" y="226694"/>
                </a:lnTo>
                <a:lnTo>
                  <a:pt x="246125" y="226944"/>
                </a:lnTo>
                <a:lnTo>
                  <a:pt x="249295" y="228087"/>
                </a:lnTo>
                <a:lnTo>
                  <a:pt x="251459" y="230255"/>
                </a:lnTo>
                <a:lnTo>
                  <a:pt x="278251" y="257424"/>
                </a:lnTo>
                <a:lnTo>
                  <a:pt x="283342" y="262377"/>
                </a:lnTo>
                <a:lnTo>
                  <a:pt x="283342" y="269879"/>
                </a:lnTo>
                <a:lnTo>
                  <a:pt x="278251" y="274832"/>
                </a:lnTo>
                <a:lnTo>
                  <a:pt x="273314" y="279141"/>
                </a:lnTo>
                <a:lnTo>
                  <a:pt x="336831" y="279141"/>
                </a:lnTo>
                <a:lnTo>
                  <a:pt x="338355" y="276905"/>
                </a:lnTo>
                <a:lnTo>
                  <a:pt x="345343" y="264718"/>
                </a:lnTo>
                <a:lnTo>
                  <a:pt x="351385" y="251966"/>
                </a:lnTo>
                <a:lnTo>
                  <a:pt x="356434" y="238694"/>
                </a:lnTo>
                <a:lnTo>
                  <a:pt x="359935" y="226694"/>
                </a:lnTo>
                <a:close/>
              </a:path>
              <a:path w="365759" h="363220">
                <a:moveTo>
                  <a:pt x="361891" y="144779"/>
                </a:moveTo>
                <a:lnTo>
                  <a:pt x="182879" y="144779"/>
                </a:lnTo>
                <a:lnTo>
                  <a:pt x="187030" y="145010"/>
                </a:lnTo>
                <a:lnTo>
                  <a:pt x="199915" y="149002"/>
                </a:lnTo>
                <a:lnTo>
                  <a:pt x="210315" y="157420"/>
                </a:lnTo>
                <a:lnTo>
                  <a:pt x="217238" y="169571"/>
                </a:lnTo>
                <a:lnTo>
                  <a:pt x="219692" y="184760"/>
                </a:lnTo>
                <a:lnTo>
                  <a:pt x="215838" y="197787"/>
                </a:lnTo>
                <a:lnTo>
                  <a:pt x="207455" y="208308"/>
                </a:lnTo>
                <a:lnTo>
                  <a:pt x="195364" y="215327"/>
                </a:lnTo>
                <a:lnTo>
                  <a:pt x="180389" y="217849"/>
                </a:lnTo>
                <a:lnTo>
                  <a:pt x="361908" y="217849"/>
                </a:lnTo>
                <a:lnTo>
                  <a:pt x="363365" y="210783"/>
                </a:lnTo>
                <a:lnTo>
                  <a:pt x="365153" y="196235"/>
                </a:lnTo>
                <a:lnTo>
                  <a:pt x="365304" y="192536"/>
                </a:lnTo>
                <a:lnTo>
                  <a:pt x="311536" y="192536"/>
                </a:lnTo>
                <a:lnTo>
                  <a:pt x="303095" y="192509"/>
                </a:lnTo>
                <a:lnTo>
                  <a:pt x="265937" y="191892"/>
                </a:lnTo>
                <a:lnTo>
                  <a:pt x="259720" y="191892"/>
                </a:lnTo>
                <a:lnTo>
                  <a:pt x="254142" y="186308"/>
                </a:lnTo>
                <a:lnTo>
                  <a:pt x="254142" y="173223"/>
                </a:lnTo>
                <a:lnTo>
                  <a:pt x="259720" y="167639"/>
                </a:lnTo>
                <a:lnTo>
                  <a:pt x="365201" y="167639"/>
                </a:lnTo>
                <a:lnTo>
                  <a:pt x="365153" y="166476"/>
                </a:lnTo>
                <a:lnTo>
                  <a:pt x="363365" y="151928"/>
                </a:lnTo>
                <a:lnTo>
                  <a:pt x="361891" y="144779"/>
                </a:lnTo>
                <a:close/>
              </a:path>
              <a:path w="365759" h="363220">
                <a:moveTo>
                  <a:pt x="148305" y="170175"/>
                </a:moveTo>
                <a:lnTo>
                  <a:pt x="54223" y="170175"/>
                </a:lnTo>
                <a:lnTo>
                  <a:pt x="61081" y="170819"/>
                </a:lnTo>
                <a:lnTo>
                  <a:pt x="105917" y="170819"/>
                </a:lnTo>
                <a:lnTo>
                  <a:pt x="111008" y="176402"/>
                </a:lnTo>
                <a:lnTo>
                  <a:pt x="111008" y="190118"/>
                </a:lnTo>
                <a:lnTo>
                  <a:pt x="105277" y="195071"/>
                </a:lnTo>
                <a:lnTo>
                  <a:pt x="149028" y="195071"/>
                </a:lnTo>
                <a:lnTo>
                  <a:pt x="148635" y="194443"/>
                </a:lnTo>
                <a:lnTo>
                  <a:pt x="145964" y="179980"/>
                </a:lnTo>
                <a:lnTo>
                  <a:pt x="148305" y="170175"/>
                </a:lnTo>
                <a:close/>
              </a:path>
              <a:path w="365759" h="363220">
                <a:moveTo>
                  <a:pt x="365201" y="167639"/>
                </a:moveTo>
                <a:lnTo>
                  <a:pt x="266578" y="167639"/>
                </a:lnTo>
                <a:lnTo>
                  <a:pt x="304678" y="168270"/>
                </a:lnTo>
                <a:lnTo>
                  <a:pt x="311536" y="168270"/>
                </a:lnTo>
                <a:lnTo>
                  <a:pt x="317113" y="173223"/>
                </a:lnTo>
                <a:lnTo>
                  <a:pt x="316633" y="179980"/>
                </a:lnTo>
                <a:lnTo>
                  <a:pt x="316626" y="186939"/>
                </a:lnTo>
                <a:lnTo>
                  <a:pt x="311536" y="192536"/>
                </a:lnTo>
                <a:lnTo>
                  <a:pt x="365304" y="192536"/>
                </a:lnTo>
                <a:lnTo>
                  <a:pt x="365759" y="181355"/>
                </a:lnTo>
                <a:lnTo>
                  <a:pt x="365201" y="167639"/>
                </a:lnTo>
                <a:close/>
              </a:path>
              <a:path w="365759" h="363220">
                <a:moveTo>
                  <a:pt x="169042" y="84581"/>
                </a:moveTo>
                <a:lnTo>
                  <a:pt x="98816" y="84581"/>
                </a:lnTo>
                <a:lnTo>
                  <a:pt x="101864" y="85856"/>
                </a:lnTo>
                <a:lnTo>
                  <a:pt x="104992" y="89347"/>
                </a:lnTo>
                <a:lnTo>
                  <a:pt x="130942" y="115061"/>
                </a:lnTo>
                <a:lnTo>
                  <a:pt x="135879" y="120014"/>
                </a:lnTo>
                <a:lnTo>
                  <a:pt x="135879" y="128015"/>
                </a:lnTo>
                <a:lnTo>
                  <a:pt x="130942" y="132338"/>
                </a:lnTo>
                <a:lnTo>
                  <a:pt x="125973" y="137291"/>
                </a:lnTo>
                <a:lnTo>
                  <a:pt x="360306" y="137291"/>
                </a:lnTo>
                <a:lnTo>
                  <a:pt x="359563" y="134742"/>
                </a:lnTo>
                <a:lnTo>
                  <a:pt x="236616" y="134742"/>
                </a:lnTo>
                <a:lnTo>
                  <a:pt x="232288" y="129789"/>
                </a:lnTo>
                <a:lnTo>
                  <a:pt x="227197" y="125480"/>
                </a:lnTo>
                <a:lnTo>
                  <a:pt x="227197" y="117479"/>
                </a:lnTo>
                <a:lnTo>
                  <a:pt x="232288" y="113156"/>
                </a:lnTo>
                <a:lnTo>
                  <a:pt x="234763" y="110739"/>
                </a:lnTo>
                <a:lnTo>
                  <a:pt x="173979" y="110739"/>
                </a:lnTo>
                <a:lnTo>
                  <a:pt x="168401" y="105155"/>
                </a:lnTo>
                <a:lnTo>
                  <a:pt x="169042" y="96983"/>
                </a:lnTo>
                <a:lnTo>
                  <a:pt x="169042" y="84581"/>
                </a:lnTo>
                <a:close/>
              </a:path>
              <a:path w="365759" h="363220">
                <a:moveTo>
                  <a:pt x="336312" y="82808"/>
                </a:moveTo>
                <a:lnTo>
                  <a:pt x="271150" y="82808"/>
                </a:lnTo>
                <a:lnTo>
                  <a:pt x="274319" y="83951"/>
                </a:lnTo>
                <a:lnTo>
                  <a:pt x="276484" y="86486"/>
                </a:lnTo>
                <a:lnTo>
                  <a:pt x="281421" y="91439"/>
                </a:lnTo>
                <a:lnTo>
                  <a:pt x="281421" y="98928"/>
                </a:lnTo>
                <a:lnTo>
                  <a:pt x="276484" y="103881"/>
                </a:lnTo>
                <a:lnTo>
                  <a:pt x="249052" y="130433"/>
                </a:lnTo>
                <a:lnTo>
                  <a:pt x="244723" y="134742"/>
                </a:lnTo>
                <a:lnTo>
                  <a:pt x="359563" y="134742"/>
                </a:lnTo>
                <a:lnTo>
                  <a:pt x="356434" y="124017"/>
                </a:lnTo>
                <a:lnTo>
                  <a:pt x="351382" y="110739"/>
                </a:lnTo>
                <a:lnTo>
                  <a:pt x="345343" y="97993"/>
                </a:lnTo>
                <a:lnTo>
                  <a:pt x="338355" y="85806"/>
                </a:lnTo>
                <a:lnTo>
                  <a:pt x="336312" y="82808"/>
                </a:lnTo>
                <a:close/>
              </a:path>
              <a:path w="365759" h="363220">
                <a:moveTo>
                  <a:pt x="306782" y="48137"/>
                </a:moveTo>
                <a:lnTo>
                  <a:pt x="188335" y="48137"/>
                </a:lnTo>
                <a:lnTo>
                  <a:pt x="193426" y="53720"/>
                </a:lnTo>
                <a:lnTo>
                  <a:pt x="193426" y="105155"/>
                </a:lnTo>
                <a:lnTo>
                  <a:pt x="187695" y="110739"/>
                </a:lnTo>
                <a:lnTo>
                  <a:pt x="234763" y="110739"/>
                </a:lnTo>
                <a:lnTo>
                  <a:pt x="259598" y="86486"/>
                </a:lnTo>
                <a:lnTo>
                  <a:pt x="261884" y="83951"/>
                </a:lnTo>
                <a:lnTo>
                  <a:pt x="264932" y="82808"/>
                </a:lnTo>
                <a:lnTo>
                  <a:pt x="336312" y="82808"/>
                </a:lnTo>
                <a:lnTo>
                  <a:pt x="330468" y="74230"/>
                </a:lnTo>
                <a:lnTo>
                  <a:pt x="321730" y="63313"/>
                </a:lnTo>
                <a:lnTo>
                  <a:pt x="312187" y="53101"/>
                </a:lnTo>
                <a:lnTo>
                  <a:pt x="306782" y="48137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30" name="object 62"/>
          <p:cNvSpPr>
            <a:spLocks/>
          </p:cNvSpPr>
          <p:nvPr/>
        </p:nvSpPr>
        <p:spPr bwMode="auto">
          <a:xfrm>
            <a:off x="5438775" y="3001963"/>
            <a:ext cx="46435" cy="63500"/>
          </a:xfrm>
          <a:custGeom>
            <a:avLst/>
            <a:gdLst/>
            <a:ahLst/>
            <a:cxnLst>
              <a:cxn ang="0">
                <a:pos x="33649" y="0"/>
              </a:cxn>
              <a:cxn ang="0">
                <a:pos x="2285" y="0"/>
              </a:cxn>
              <a:cxn ang="0">
                <a:pos x="0" y="5699"/>
              </a:cxn>
              <a:cxn ang="0">
                <a:pos x="21879" y="50416"/>
              </a:cxn>
              <a:cxn ang="0">
                <a:pos x="37581" y="62483"/>
              </a:cxn>
              <a:cxn ang="0">
                <a:pos x="62483" y="62483"/>
              </a:cxn>
              <a:cxn ang="0">
                <a:pos x="33649" y="0"/>
              </a:cxn>
            </a:cxnLst>
            <a:rect l="0" t="0" r="r" b="b"/>
            <a:pathLst>
              <a:path w="62865" h="62864">
                <a:moveTo>
                  <a:pt x="33649" y="0"/>
                </a:moveTo>
                <a:lnTo>
                  <a:pt x="2285" y="0"/>
                </a:lnTo>
                <a:lnTo>
                  <a:pt x="0" y="5699"/>
                </a:lnTo>
                <a:lnTo>
                  <a:pt x="21879" y="50416"/>
                </a:lnTo>
                <a:lnTo>
                  <a:pt x="37581" y="62483"/>
                </a:lnTo>
                <a:lnTo>
                  <a:pt x="62483" y="62483"/>
                </a:lnTo>
                <a:lnTo>
                  <a:pt x="33649" y="0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31" name="object 63"/>
          <p:cNvSpPr>
            <a:spLocks/>
          </p:cNvSpPr>
          <p:nvPr/>
        </p:nvSpPr>
        <p:spPr bwMode="auto">
          <a:xfrm>
            <a:off x="5461397" y="2984501"/>
            <a:ext cx="175022" cy="250825"/>
          </a:xfrm>
          <a:custGeom>
            <a:avLst/>
            <a:gdLst/>
            <a:ahLst/>
            <a:cxnLst>
              <a:cxn ang="0">
                <a:pos x="217688" y="0"/>
              </a:cxn>
              <a:cxn ang="0">
                <a:pos x="4206" y="0"/>
              </a:cxn>
              <a:cxn ang="0">
                <a:pos x="0" y="3931"/>
              </a:cxn>
              <a:cxn ang="0">
                <a:pos x="0" y="10149"/>
              </a:cxn>
              <a:cxn ang="0">
                <a:pos x="243" y="11551"/>
              </a:cxn>
              <a:cxn ang="0">
                <a:pos x="1158" y="12953"/>
              </a:cxn>
              <a:cxn ang="0">
                <a:pos x="2042" y="14996"/>
              </a:cxn>
              <a:cxn ang="0">
                <a:pos x="3688" y="18653"/>
              </a:cxn>
              <a:cxn ang="0">
                <a:pos x="32400" y="80375"/>
              </a:cxn>
              <a:cxn ang="0">
                <a:pos x="34930" y="85862"/>
              </a:cxn>
              <a:cxn ang="0">
                <a:pos x="36575" y="89794"/>
              </a:cxn>
              <a:cxn ang="0">
                <a:pos x="37216" y="90556"/>
              </a:cxn>
              <a:cxn ang="0">
                <a:pos x="38861" y="94853"/>
              </a:cxn>
              <a:cxn ang="0">
                <a:pos x="41666" y="96773"/>
              </a:cxn>
              <a:cxn ang="0">
                <a:pos x="110124" y="96773"/>
              </a:cxn>
              <a:cxn ang="0">
                <a:pos x="110124" y="209428"/>
              </a:cxn>
              <a:cxn ang="0">
                <a:pos x="118231" y="217291"/>
              </a:cxn>
              <a:cxn ang="0">
                <a:pos x="187425" y="217291"/>
              </a:cxn>
              <a:cxn ang="0">
                <a:pos x="187793" y="239357"/>
              </a:cxn>
              <a:cxn ang="0">
                <a:pos x="187848" y="242955"/>
              </a:cxn>
              <a:cxn ang="0">
                <a:pos x="187848" y="247528"/>
              </a:cxn>
              <a:cxn ang="0">
                <a:pos x="192023" y="251459"/>
              </a:cxn>
              <a:cxn ang="0">
                <a:pos x="228996" y="251459"/>
              </a:cxn>
              <a:cxn ang="0">
                <a:pos x="233171" y="247528"/>
              </a:cxn>
              <a:cxn ang="0">
                <a:pos x="233171" y="199765"/>
              </a:cxn>
              <a:cxn ang="0">
                <a:pos x="132344" y="199765"/>
              </a:cxn>
              <a:cxn ang="0">
                <a:pos x="128412" y="195833"/>
              </a:cxn>
              <a:cxn ang="0">
                <a:pos x="128412" y="96791"/>
              </a:cxn>
              <a:cxn ang="0">
                <a:pos x="217688" y="96773"/>
              </a:cxn>
              <a:cxn ang="0">
                <a:pos x="221620" y="92567"/>
              </a:cxn>
              <a:cxn ang="0">
                <a:pos x="221620" y="3931"/>
              </a:cxn>
              <a:cxn ang="0">
                <a:pos x="217688" y="0"/>
              </a:cxn>
              <a:cxn ang="0">
                <a:pos x="228996" y="160019"/>
              </a:cxn>
              <a:cxn ang="0">
                <a:pos x="192023" y="160019"/>
              </a:cxn>
              <a:cxn ang="0">
                <a:pos x="187848" y="163951"/>
              </a:cxn>
              <a:cxn ang="0">
                <a:pos x="187848" y="199583"/>
              </a:cxn>
              <a:cxn ang="0">
                <a:pos x="132344" y="199765"/>
              </a:cxn>
              <a:cxn ang="0">
                <a:pos x="233171" y="199765"/>
              </a:cxn>
              <a:cxn ang="0">
                <a:pos x="233171" y="163951"/>
              </a:cxn>
              <a:cxn ang="0">
                <a:pos x="228996" y="160019"/>
              </a:cxn>
            </a:cxnLst>
            <a:rect l="0" t="0" r="r" b="b"/>
            <a:pathLst>
              <a:path w="233679" h="251460">
                <a:moveTo>
                  <a:pt x="217688" y="0"/>
                </a:moveTo>
                <a:lnTo>
                  <a:pt x="4206" y="0"/>
                </a:lnTo>
                <a:lnTo>
                  <a:pt x="0" y="3931"/>
                </a:lnTo>
                <a:lnTo>
                  <a:pt x="0" y="10149"/>
                </a:lnTo>
                <a:lnTo>
                  <a:pt x="243" y="11551"/>
                </a:lnTo>
                <a:lnTo>
                  <a:pt x="1158" y="12953"/>
                </a:lnTo>
                <a:lnTo>
                  <a:pt x="2042" y="14996"/>
                </a:lnTo>
                <a:lnTo>
                  <a:pt x="3688" y="18653"/>
                </a:lnTo>
                <a:lnTo>
                  <a:pt x="32400" y="80375"/>
                </a:lnTo>
                <a:lnTo>
                  <a:pt x="34930" y="85862"/>
                </a:lnTo>
                <a:lnTo>
                  <a:pt x="36575" y="89794"/>
                </a:lnTo>
                <a:lnTo>
                  <a:pt x="37216" y="90556"/>
                </a:lnTo>
                <a:lnTo>
                  <a:pt x="38861" y="94853"/>
                </a:lnTo>
                <a:lnTo>
                  <a:pt x="41666" y="96773"/>
                </a:lnTo>
                <a:lnTo>
                  <a:pt x="110124" y="96773"/>
                </a:lnTo>
                <a:lnTo>
                  <a:pt x="110124" y="209428"/>
                </a:lnTo>
                <a:lnTo>
                  <a:pt x="118231" y="217291"/>
                </a:lnTo>
                <a:lnTo>
                  <a:pt x="187425" y="217291"/>
                </a:lnTo>
                <a:lnTo>
                  <a:pt x="187793" y="239357"/>
                </a:lnTo>
                <a:lnTo>
                  <a:pt x="187848" y="242955"/>
                </a:lnTo>
                <a:lnTo>
                  <a:pt x="187848" y="247528"/>
                </a:lnTo>
                <a:lnTo>
                  <a:pt x="192023" y="251459"/>
                </a:lnTo>
                <a:lnTo>
                  <a:pt x="228996" y="251459"/>
                </a:lnTo>
                <a:lnTo>
                  <a:pt x="233171" y="247528"/>
                </a:lnTo>
                <a:lnTo>
                  <a:pt x="233171" y="199765"/>
                </a:lnTo>
                <a:lnTo>
                  <a:pt x="132344" y="199765"/>
                </a:lnTo>
                <a:lnTo>
                  <a:pt x="128412" y="195833"/>
                </a:lnTo>
                <a:lnTo>
                  <a:pt x="128412" y="96791"/>
                </a:lnTo>
                <a:lnTo>
                  <a:pt x="217688" y="96773"/>
                </a:lnTo>
                <a:lnTo>
                  <a:pt x="221620" y="92567"/>
                </a:lnTo>
                <a:lnTo>
                  <a:pt x="221620" y="3931"/>
                </a:lnTo>
                <a:lnTo>
                  <a:pt x="217688" y="0"/>
                </a:lnTo>
                <a:close/>
              </a:path>
              <a:path w="233679" h="251460">
                <a:moveTo>
                  <a:pt x="228996" y="160019"/>
                </a:moveTo>
                <a:lnTo>
                  <a:pt x="192023" y="160019"/>
                </a:lnTo>
                <a:lnTo>
                  <a:pt x="187848" y="163951"/>
                </a:lnTo>
                <a:lnTo>
                  <a:pt x="187848" y="199583"/>
                </a:lnTo>
                <a:lnTo>
                  <a:pt x="132344" y="199765"/>
                </a:lnTo>
                <a:lnTo>
                  <a:pt x="233171" y="199765"/>
                </a:lnTo>
                <a:lnTo>
                  <a:pt x="233171" y="163951"/>
                </a:lnTo>
                <a:lnTo>
                  <a:pt x="228996" y="160019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32" name="object 64"/>
          <p:cNvSpPr>
            <a:spLocks/>
          </p:cNvSpPr>
          <p:nvPr/>
        </p:nvSpPr>
        <p:spPr bwMode="auto">
          <a:xfrm>
            <a:off x="5500688" y="3005138"/>
            <a:ext cx="16669" cy="23812"/>
          </a:xfrm>
          <a:custGeom>
            <a:avLst/>
            <a:gdLst/>
            <a:ahLst/>
            <a:cxnLst>
              <a:cxn ang="0">
                <a:pos x="17769" y="0"/>
              </a:cxn>
              <a:cxn ang="0">
                <a:pos x="5090" y="0"/>
              </a:cxn>
              <a:cxn ang="0">
                <a:pos x="0" y="5090"/>
              </a:cxn>
              <a:cxn ang="0">
                <a:pos x="0" y="17769"/>
              </a:cxn>
              <a:cxn ang="0">
                <a:pos x="5090" y="22859"/>
              </a:cxn>
              <a:cxn ang="0">
                <a:pos x="17769" y="22859"/>
              </a:cxn>
              <a:cxn ang="0">
                <a:pos x="22859" y="17769"/>
              </a:cxn>
              <a:cxn ang="0">
                <a:pos x="22859" y="5090"/>
              </a:cxn>
              <a:cxn ang="0">
                <a:pos x="17769" y="0"/>
              </a:cxn>
            </a:cxnLst>
            <a:rect l="0" t="0" r="r" b="b"/>
            <a:pathLst>
              <a:path w="22859" h="22860">
                <a:moveTo>
                  <a:pt x="17769" y="0"/>
                </a:moveTo>
                <a:lnTo>
                  <a:pt x="5090" y="0"/>
                </a:lnTo>
                <a:lnTo>
                  <a:pt x="0" y="5090"/>
                </a:lnTo>
                <a:lnTo>
                  <a:pt x="0" y="17769"/>
                </a:lnTo>
                <a:lnTo>
                  <a:pt x="5090" y="22859"/>
                </a:lnTo>
                <a:lnTo>
                  <a:pt x="17769" y="22859"/>
                </a:lnTo>
                <a:lnTo>
                  <a:pt x="22859" y="17769"/>
                </a:lnTo>
                <a:lnTo>
                  <a:pt x="22859" y="5090"/>
                </a:lnTo>
                <a:lnTo>
                  <a:pt x="17769" y="0"/>
                </a:lnTo>
                <a:close/>
              </a:path>
            </a:pathLst>
          </a:custGeom>
          <a:solidFill>
            <a:srgbClr val="22212D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" name="object 65"/>
          <p:cNvSpPr txBox="1"/>
          <p:nvPr/>
        </p:nvSpPr>
        <p:spPr>
          <a:xfrm>
            <a:off x="4633912" y="3267075"/>
            <a:ext cx="92868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" algn="ctr" fontAlgn="auto">
              <a:lnSpc>
                <a:spcPts val="122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50" b="1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050" b="1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pee</a:t>
            </a:r>
            <a:r>
              <a:rPr sz="1050" b="1" dirty="0">
                <a:solidFill>
                  <a:srgbClr val="FFFFFF"/>
                </a:solidFill>
                <a:latin typeface="Microsoft Sans Serif"/>
                <a:cs typeface="Microsoft Sans Serif"/>
              </a:rPr>
              <a:t>d </a:t>
            </a:r>
            <a:endParaRPr sz="1050" b="1">
              <a:latin typeface="Microsoft Sans Serif"/>
              <a:cs typeface="Microsoft Sans Serif"/>
            </a:endParaRPr>
          </a:p>
          <a:p>
            <a:pPr algn="ctr" fontAlgn="auto">
              <a:lnSpc>
                <a:spcPts val="122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50" b="1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ha</a:t>
            </a:r>
            <a:r>
              <a:rPr sz="1050" b="1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rm</a:t>
            </a:r>
            <a:r>
              <a:rPr sz="1050" b="1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oniza</a:t>
            </a:r>
            <a:r>
              <a:rPr sz="1050" b="1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050" b="1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endParaRPr sz="1050" b="1">
              <a:latin typeface="Microsoft Sans Serif"/>
              <a:cs typeface="Microsoft Sans Serif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886201" y="2651125"/>
            <a:ext cx="83701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68275">
              <a:lnSpc>
                <a:spcPts val="1188"/>
              </a:lnSpc>
            </a:pPr>
            <a:r>
              <a:rPr lang="en-US" sz="1000" b="1" dirty="0">
                <a:solidFill>
                  <a:srgbClr val="FFFFFF"/>
                </a:solidFill>
                <a:latin typeface="Microsoft Sans Serif" pitchFamily="34" charset="0"/>
                <a:cs typeface="Microsoft Sans Serif" pitchFamily="34" charset="0"/>
              </a:rPr>
              <a:t>Road hazard waning </a:t>
            </a:r>
            <a:endParaRPr lang="en-US" sz="1000" b="1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2835" name="object 67"/>
          <p:cNvSpPr>
            <a:spLocks/>
          </p:cNvSpPr>
          <p:nvPr/>
        </p:nvSpPr>
        <p:spPr bwMode="auto">
          <a:xfrm>
            <a:off x="4364831" y="2371726"/>
            <a:ext cx="44054" cy="55563"/>
          </a:xfrm>
          <a:custGeom>
            <a:avLst/>
            <a:gdLst/>
            <a:ahLst/>
            <a:cxnLst>
              <a:cxn ang="0">
                <a:pos x="55747" y="0"/>
              </a:cxn>
              <a:cxn ang="0">
                <a:pos x="26669" y="0"/>
              </a:cxn>
              <a:cxn ang="0">
                <a:pos x="0" y="56387"/>
              </a:cxn>
              <a:cxn ang="0">
                <a:pos x="23103" y="56387"/>
              </a:cxn>
              <a:cxn ang="0">
                <a:pos x="27135" y="56042"/>
              </a:cxn>
              <a:cxn ang="0">
                <a:pos x="34479" y="50623"/>
              </a:cxn>
              <a:cxn ang="0">
                <a:pos x="44633" y="32907"/>
              </a:cxn>
              <a:cxn ang="0">
                <a:pos x="56631" y="8260"/>
              </a:cxn>
              <a:cxn ang="0">
                <a:pos x="57911" y="5212"/>
              </a:cxn>
              <a:cxn ang="0">
                <a:pos x="55747" y="0"/>
              </a:cxn>
            </a:cxnLst>
            <a:rect l="0" t="0" r="r" b="b"/>
            <a:pathLst>
              <a:path w="58420" h="56514">
                <a:moveTo>
                  <a:pt x="55747" y="0"/>
                </a:moveTo>
                <a:lnTo>
                  <a:pt x="26669" y="0"/>
                </a:lnTo>
                <a:lnTo>
                  <a:pt x="0" y="56387"/>
                </a:lnTo>
                <a:lnTo>
                  <a:pt x="23103" y="56387"/>
                </a:lnTo>
                <a:lnTo>
                  <a:pt x="27135" y="56042"/>
                </a:lnTo>
                <a:lnTo>
                  <a:pt x="34479" y="50623"/>
                </a:lnTo>
                <a:lnTo>
                  <a:pt x="44633" y="32907"/>
                </a:lnTo>
                <a:lnTo>
                  <a:pt x="56631" y="8260"/>
                </a:lnTo>
                <a:lnTo>
                  <a:pt x="57911" y="5212"/>
                </a:lnTo>
                <a:lnTo>
                  <a:pt x="55747" y="0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36" name="object 68"/>
          <p:cNvSpPr>
            <a:spLocks/>
          </p:cNvSpPr>
          <p:nvPr/>
        </p:nvSpPr>
        <p:spPr bwMode="auto">
          <a:xfrm>
            <a:off x="4225529" y="2352676"/>
            <a:ext cx="163115" cy="233363"/>
          </a:xfrm>
          <a:custGeom>
            <a:avLst/>
            <a:gdLst/>
            <a:ahLst/>
            <a:cxnLst>
              <a:cxn ang="0">
                <a:pos x="38099" y="148346"/>
              </a:cxn>
              <a:cxn ang="0">
                <a:pos x="3931" y="148346"/>
              </a:cxn>
              <a:cxn ang="0">
                <a:pos x="0" y="152003"/>
              </a:cxn>
              <a:cxn ang="0">
                <a:pos x="0" y="229483"/>
              </a:cxn>
              <a:cxn ang="0">
                <a:pos x="3931" y="233171"/>
              </a:cxn>
              <a:cxn ang="0">
                <a:pos x="38099" y="233171"/>
              </a:cxn>
              <a:cxn ang="0">
                <a:pos x="42031" y="229483"/>
              </a:cxn>
              <a:cxn ang="0">
                <a:pos x="42031" y="224546"/>
              </a:cxn>
              <a:cxn ang="0">
                <a:pos x="42136" y="201533"/>
              </a:cxn>
              <a:cxn ang="0">
                <a:pos x="106679" y="201533"/>
              </a:cxn>
              <a:cxn ang="0">
                <a:pos x="114178" y="194188"/>
              </a:cxn>
              <a:cxn ang="0">
                <a:pos x="114183" y="185287"/>
              </a:cxn>
              <a:cxn ang="0">
                <a:pos x="93604" y="185287"/>
              </a:cxn>
              <a:cxn ang="0">
                <a:pos x="42031" y="185239"/>
              </a:cxn>
              <a:cxn ang="0">
                <a:pos x="42031" y="152003"/>
              </a:cxn>
              <a:cxn ang="0">
                <a:pos x="38099" y="148346"/>
              </a:cxn>
              <a:cxn ang="0">
                <a:pos x="212476" y="0"/>
              </a:cxn>
              <a:cxn ang="0">
                <a:pos x="14356" y="0"/>
              </a:cxn>
              <a:cxn ang="0">
                <a:pos x="10667" y="3688"/>
              </a:cxn>
              <a:cxn ang="0">
                <a:pos x="10667" y="85862"/>
              </a:cxn>
              <a:cxn ang="0">
                <a:pos x="14356" y="89794"/>
              </a:cxn>
              <a:cxn ang="0">
                <a:pos x="97292" y="89976"/>
              </a:cxn>
              <a:cxn ang="0">
                <a:pos x="97292" y="181599"/>
              </a:cxn>
              <a:cxn ang="0">
                <a:pos x="93604" y="185287"/>
              </a:cxn>
              <a:cxn ang="0">
                <a:pos x="114183" y="185287"/>
              </a:cxn>
              <a:cxn ang="0">
                <a:pos x="114185" y="181599"/>
              </a:cxn>
              <a:cxn ang="0">
                <a:pos x="114374" y="89794"/>
              </a:cxn>
              <a:cxn ang="0">
                <a:pos x="177667" y="89794"/>
              </a:cxn>
              <a:cxn ang="0">
                <a:pos x="180350" y="87873"/>
              </a:cxn>
              <a:cxn ang="0">
                <a:pos x="181874" y="83941"/>
              </a:cxn>
              <a:cxn ang="0">
                <a:pos x="182361" y="83179"/>
              </a:cxn>
              <a:cxn ang="0">
                <a:pos x="184038" y="79491"/>
              </a:cxn>
              <a:cxn ang="0">
                <a:pos x="186324" y="74554"/>
              </a:cxn>
              <a:cxn ang="0">
                <a:pos x="212994" y="17282"/>
              </a:cxn>
              <a:cxn ang="0">
                <a:pos x="214640" y="13837"/>
              </a:cxn>
              <a:cxn ang="0">
                <a:pos x="215402" y="12070"/>
              </a:cxn>
              <a:cxn ang="0">
                <a:pos x="216164" y="10667"/>
              </a:cxn>
              <a:cxn ang="0">
                <a:pos x="216407" y="9387"/>
              </a:cxn>
              <a:cxn ang="0">
                <a:pos x="216407" y="3688"/>
              </a:cxn>
              <a:cxn ang="0">
                <a:pos x="212476" y="0"/>
              </a:cxn>
            </a:cxnLst>
            <a:rect l="0" t="0" r="r" b="b"/>
            <a:pathLst>
              <a:path w="216535" h="233680">
                <a:moveTo>
                  <a:pt x="38099" y="148346"/>
                </a:moveTo>
                <a:lnTo>
                  <a:pt x="3931" y="148346"/>
                </a:lnTo>
                <a:lnTo>
                  <a:pt x="0" y="152003"/>
                </a:lnTo>
                <a:lnTo>
                  <a:pt x="0" y="229483"/>
                </a:lnTo>
                <a:lnTo>
                  <a:pt x="3931" y="233171"/>
                </a:lnTo>
                <a:lnTo>
                  <a:pt x="38099" y="233171"/>
                </a:lnTo>
                <a:lnTo>
                  <a:pt x="42031" y="229483"/>
                </a:lnTo>
                <a:lnTo>
                  <a:pt x="42031" y="224546"/>
                </a:lnTo>
                <a:lnTo>
                  <a:pt x="42136" y="201533"/>
                </a:lnTo>
                <a:lnTo>
                  <a:pt x="106679" y="201533"/>
                </a:lnTo>
                <a:lnTo>
                  <a:pt x="114178" y="194188"/>
                </a:lnTo>
                <a:lnTo>
                  <a:pt x="114183" y="185287"/>
                </a:lnTo>
                <a:lnTo>
                  <a:pt x="93604" y="185287"/>
                </a:lnTo>
                <a:lnTo>
                  <a:pt x="42031" y="185239"/>
                </a:lnTo>
                <a:lnTo>
                  <a:pt x="42031" y="152003"/>
                </a:lnTo>
                <a:lnTo>
                  <a:pt x="38099" y="148346"/>
                </a:lnTo>
                <a:close/>
              </a:path>
              <a:path w="216535" h="233680">
                <a:moveTo>
                  <a:pt x="212476" y="0"/>
                </a:moveTo>
                <a:lnTo>
                  <a:pt x="14356" y="0"/>
                </a:lnTo>
                <a:lnTo>
                  <a:pt x="10667" y="3688"/>
                </a:lnTo>
                <a:lnTo>
                  <a:pt x="10667" y="85862"/>
                </a:lnTo>
                <a:lnTo>
                  <a:pt x="14356" y="89794"/>
                </a:lnTo>
                <a:lnTo>
                  <a:pt x="97292" y="89976"/>
                </a:lnTo>
                <a:lnTo>
                  <a:pt x="97292" y="181599"/>
                </a:lnTo>
                <a:lnTo>
                  <a:pt x="93604" y="185287"/>
                </a:lnTo>
                <a:lnTo>
                  <a:pt x="114183" y="185287"/>
                </a:lnTo>
                <a:lnTo>
                  <a:pt x="114185" y="181599"/>
                </a:lnTo>
                <a:lnTo>
                  <a:pt x="114374" y="89794"/>
                </a:lnTo>
                <a:lnTo>
                  <a:pt x="177667" y="89794"/>
                </a:lnTo>
                <a:lnTo>
                  <a:pt x="180350" y="87873"/>
                </a:lnTo>
                <a:lnTo>
                  <a:pt x="181874" y="83941"/>
                </a:lnTo>
                <a:lnTo>
                  <a:pt x="182361" y="83179"/>
                </a:lnTo>
                <a:lnTo>
                  <a:pt x="184038" y="79491"/>
                </a:lnTo>
                <a:lnTo>
                  <a:pt x="186324" y="74554"/>
                </a:lnTo>
                <a:lnTo>
                  <a:pt x="212994" y="17282"/>
                </a:lnTo>
                <a:lnTo>
                  <a:pt x="214640" y="13837"/>
                </a:lnTo>
                <a:lnTo>
                  <a:pt x="215402" y="12070"/>
                </a:lnTo>
                <a:lnTo>
                  <a:pt x="216164" y="10667"/>
                </a:lnTo>
                <a:lnTo>
                  <a:pt x="216407" y="9387"/>
                </a:lnTo>
                <a:lnTo>
                  <a:pt x="216407" y="3688"/>
                </a:lnTo>
                <a:lnTo>
                  <a:pt x="212476" y="0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37" name="object 69"/>
          <p:cNvSpPr>
            <a:spLocks/>
          </p:cNvSpPr>
          <p:nvPr/>
        </p:nvSpPr>
        <p:spPr bwMode="auto">
          <a:xfrm>
            <a:off x="4336257" y="2374900"/>
            <a:ext cx="16669" cy="20638"/>
          </a:xfrm>
          <a:custGeom>
            <a:avLst/>
            <a:gdLst/>
            <a:ahLst/>
            <a:cxnLst>
              <a:cxn ang="0">
                <a:pos x="16520" y="0"/>
              </a:cxn>
              <a:cxn ang="0">
                <a:pos x="4815" y="0"/>
              </a:cxn>
              <a:cxn ang="0">
                <a:pos x="0" y="4815"/>
              </a:cxn>
              <a:cxn ang="0">
                <a:pos x="0" y="16520"/>
              </a:cxn>
              <a:cxn ang="0">
                <a:pos x="4815" y="21335"/>
              </a:cxn>
              <a:cxn ang="0">
                <a:pos x="16520" y="21335"/>
              </a:cxn>
              <a:cxn ang="0">
                <a:pos x="21335" y="16520"/>
              </a:cxn>
              <a:cxn ang="0">
                <a:pos x="21335" y="4815"/>
              </a:cxn>
              <a:cxn ang="0">
                <a:pos x="16520" y="0"/>
              </a:cxn>
            </a:cxnLst>
            <a:rect l="0" t="0" r="r" b="b"/>
            <a:pathLst>
              <a:path w="21589" h="21589">
                <a:moveTo>
                  <a:pt x="16520" y="0"/>
                </a:moveTo>
                <a:lnTo>
                  <a:pt x="4815" y="0"/>
                </a:lnTo>
                <a:lnTo>
                  <a:pt x="0" y="4815"/>
                </a:lnTo>
                <a:lnTo>
                  <a:pt x="0" y="16520"/>
                </a:lnTo>
                <a:lnTo>
                  <a:pt x="4815" y="21335"/>
                </a:lnTo>
                <a:lnTo>
                  <a:pt x="16520" y="21335"/>
                </a:lnTo>
                <a:lnTo>
                  <a:pt x="21335" y="16520"/>
                </a:lnTo>
                <a:lnTo>
                  <a:pt x="21335" y="4815"/>
                </a:lnTo>
                <a:lnTo>
                  <a:pt x="16520" y="0"/>
                </a:lnTo>
                <a:close/>
              </a:path>
            </a:pathLst>
          </a:custGeom>
          <a:solidFill>
            <a:srgbClr val="362B3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38" name="object 70"/>
          <p:cNvSpPr>
            <a:spLocks/>
          </p:cNvSpPr>
          <p:nvPr/>
        </p:nvSpPr>
        <p:spPr bwMode="auto">
          <a:xfrm>
            <a:off x="4389835" y="2357438"/>
            <a:ext cx="184547" cy="214312"/>
          </a:xfrm>
          <a:custGeom>
            <a:avLst/>
            <a:gdLst/>
            <a:ahLst/>
            <a:cxnLst>
              <a:cxn ang="0">
                <a:pos x="125486" y="0"/>
              </a:cxn>
              <a:cxn ang="0">
                <a:pos x="120030" y="0"/>
              </a:cxn>
              <a:cxn ang="0">
                <a:pos x="117347" y="1402"/>
              </a:cxn>
              <a:cxn ang="0">
                <a:pos x="115613" y="4732"/>
              </a:cxn>
              <a:cxn ang="0">
                <a:pos x="1158" y="201686"/>
              </a:cxn>
              <a:cxn ang="0">
                <a:pos x="0" y="204337"/>
              </a:cxn>
              <a:cxn ang="0">
                <a:pos x="0" y="207142"/>
              </a:cxn>
              <a:cxn ang="0">
                <a:pos x="1158" y="209549"/>
              </a:cxn>
              <a:cxn ang="0">
                <a:pos x="2804" y="211957"/>
              </a:cxn>
              <a:cxn ang="0">
                <a:pos x="5455" y="213359"/>
              </a:cxn>
              <a:cxn ang="0">
                <a:pos x="240029" y="213359"/>
              </a:cxn>
              <a:cxn ang="0">
                <a:pos x="242559" y="211957"/>
              </a:cxn>
              <a:cxn ang="0">
                <a:pos x="245363" y="207142"/>
              </a:cxn>
              <a:cxn ang="0">
                <a:pos x="245363" y="204337"/>
              </a:cxn>
              <a:cxn ang="0">
                <a:pos x="243654" y="201155"/>
              </a:cxn>
              <a:cxn ang="0">
                <a:pos x="238578" y="192389"/>
              </a:cxn>
              <a:cxn ang="0">
                <a:pos x="114940" y="192389"/>
              </a:cxn>
              <a:cxn ang="0">
                <a:pos x="108203" y="185684"/>
              </a:cxn>
              <a:cxn ang="0">
                <a:pos x="108203" y="168920"/>
              </a:cxn>
              <a:cxn ang="0">
                <a:pos x="114940" y="162184"/>
              </a:cxn>
              <a:cxn ang="0">
                <a:pos x="221085" y="162184"/>
              </a:cxn>
              <a:cxn ang="0">
                <a:pos x="215719" y="152918"/>
              </a:cxn>
              <a:cxn ang="0">
                <a:pos x="117988" y="152918"/>
              </a:cxn>
              <a:cxn ang="0">
                <a:pos x="114421" y="149473"/>
              </a:cxn>
              <a:cxn ang="0">
                <a:pos x="114299" y="145659"/>
              </a:cxn>
              <a:cxn ang="0">
                <a:pos x="109209" y="79766"/>
              </a:cxn>
              <a:cxn ang="0">
                <a:pos x="108965" y="75681"/>
              </a:cxn>
              <a:cxn ang="0">
                <a:pos x="112013" y="72511"/>
              </a:cxn>
              <a:cxn ang="0">
                <a:pos x="169153" y="72511"/>
              </a:cxn>
              <a:cxn ang="0">
                <a:pos x="129315" y="3721"/>
              </a:cxn>
              <a:cxn ang="0">
                <a:pos x="127894" y="1402"/>
              </a:cxn>
              <a:cxn ang="0">
                <a:pos x="125486" y="0"/>
              </a:cxn>
              <a:cxn ang="0">
                <a:pos x="221085" y="162184"/>
              </a:cxn>
              <a:cxn ang="0">
                <a:pos x="131460" y="162184"/>
              </a:cxn>
              <a:cxn ang="0">
                <a:pos x="138165" y="168920"/>
              </a:cxn>
              <a:cxn ang="0">
                <a:pos x="138165" y="185684"/>
              </a:cxn>
              <a:cxn ang="0">
                <a:pos x="131460" y="192389"/>
              </a:cxn>
              <a:cxn ang="0">
                <a:pos x="238578" y="192389"/>
              </a:cxn>
              <a:cxn ang="0">
                <a:pos x="221085" y="162184"/>
              </a:cxn>
              <a:cxn ang="0">
                <a:pos x="169153" y="72511"/>
              </a:cxn>
              <a:cxn ang="0">
                <a:pos x="134355" y="72511"/>
              </a:cxn>
              <a:cxn ang="0">
                <a:pos x="137403" y="75681"/>
              </a:cxn>
              <a:cxn ang="0">
                <a:pos x="136634" y="87146"/>
              </a:cxn>
              <a:cxn ang="0">
                <a:pos x="132466" y="145663"/>
              </a:cxn>
              <a:cxn ang="0">
                <a:pos x="132344" y="149473"/>
              </a:cxn>
              <a:cxn ang="0">
                <a:pos x="128656" y="152918"/>
              </a:cxn>
              <a:cxn ang="0">
                <a:pos x="215719" y="152918"/>
              </a:cxn>
              <a:cxn ang="0">
                <a:pos x="169153" y="72511"/>
              </a:cxn>
            </a:cxnLst>
            <a:rect l="0" t="0" r="r" b="b"/>
            <a:pathLst>
              <a:path w="245745" h="213360">
                <a:moveTo>
                  <a:pt x="125486" y="0"/>
                </a:moveTo>
                <a:lnTo>
                  <a:pt x="120030" y="0"/>
                </a:lnTo>
                <a:lnTo>
                  <a:pt x="117347" y="1402"/>
                </a:lnTo>
                <a:lnTo>
                  <a:pt x="115613" y="4732"/>
                </a:lnTo>
                <a:lnTo>
                  <a:pt x="1158" y="201686"/>
                </a:lnTo>
                <a:lnTo>
                  <a:pt x="0" y="204337"/>
                </a:lnTo>
                <a:lnTo>
                  <a:pt x="0" y="207142"/>
                </a:lnTo>
                <a:lnTo>
                  <a:pt x="1158" y="209549"/>
                </a:lnTo>
                <a:lnTo>
                  <a:pt x="2804" y="211957"/>
                </a:lnTo>
                <a:lnTo>
                  <a:pt x="5455" y="213359"/>
                </a:lnTo>
                <a:lnTo>
                  <a:pt x="240029" y="213359"/>
                </a:lnTo>
                <a:lnTo>
                  <a:pt x="242559" y="211957"/>
                </a:lnTo>
                <a:lnTo>
                  <a:pt x="245363" y="207142"/>
                </a:lnTo>
                <a:lnTo>
                  <a:pt x="245363" y="204337"/>
                </a:lnTo>
                <a:lnTo>
                  <a:pt x="243654" y="201155"/>
                </a:lnTo>
                <a:lnTo>
                  <a:pt x="238578" y="192389"/>
                </a:lnTo>
                <a:lnTo>
                  <a:pt x="114940" y="192389"/>
                </a:lnTo>
                <a:lnTo>
                  <a:pt x="108203" y="185684"/>
                </a:lnTo>
                <a:lnTo>
                  <a:pt x="108203" y="168920"/>
                </a:lnTo>
                <a:lnTo>
                  <a:pt x="114940" y="162184"/>
                </a:lnTo>
                <a:lnTo>
                  <a:pt x="221085" y="162184"/>
                </a:lnTo>
                <a:lnTo>
                  <a:pt x="215719" y="152918"/>
                </a:lnTo>
                <a:lnTo>
                  <a:pt x="117988" y="152918"/>
                </a:lnTo>
                <a:lnTo>
                  <a:pt x="114421" y="149473"/>
                </a:lnTo>
                <a:lnTo>
                  <a:pt x="114299" y="145659"/>
                </a:lnTo>
                <a:lnTo>
                  <a:pt x="109209" y="79766"/>
                </a:lnTo>
                <a:lnTo>
                  <a:pt x="108965" y="75681"/>
                </a:lnTo>
                <a:lnTo>
                  <a:pt x="112013" y="72511"/>
                </a:lnTo>
                <a:lnTo>
                  <a:pt x="169153" y="72511"/>
                </a:lnTo>
                <a:lnTo>
                  <a:pt x="129315" y="3721"/>
                </a:lnTo>
                <a:lnTo>
                  <a:pt x="127894" y="1402"/>
                </a:lnTo>
                <a:lnTo>
                  <a:pt x="125486" y="0"/>
                </a:lnTo>
                <a:close/>
              </a:path>
              <a:path w="245745" h="213360">
                <a:moveTo>
                  <a:pt x="221085" y="162184"/>
                </a:moveTo>
                <a:lnTo>
                  <a:pt x="131460" y="162184"/>
                </a:lnTo>
                <a:lnTo>
                  <a:pt x="138165" y="168920"/>
                </a:lnTo>
                <a:lnTo>
                  <a:pt x="138165" y="185684"/>
                </a:lnTo>
                <a:lnTo>
                  <a:pt x="131460" y="192389"/>
                </a:lnTo>
                <a:lnTo>
                  <a:pt x="238578" y="192389"/>
                </a:lnTo>
                <a:lnTo>
                  <a:pt x="221085" y="162184"/>
                </a:lnTo>
                <a:close/>
              </a:path>
              <a:path w="245745" h="213360">
                <a:moveTo>
                  <a:pt x="169153" y="72511"/>
                </a:moveTo>
                <a:lnTo>
                  <a:pt x="134355" y="72511"/>
                </a:lnTo>
                <a:lnTo>
                  <a:pt x="137403" y="75681"/>
                </a:lnTo>
                <a:lnTo>
                  <a:pt x="136634" y="87146"/>
                </a:lnTo>
                <a:lnTo>
                  <a:pt x="132466" y="145663"/>
                </a:lnTo>
                <a:lnTo>
                  <a:pt x="132344" y="149473"/>
                </a:lnTo>
                <a:lnTo>
                  <a:pt x="128656" y="152918"/>
                </a:lnTo>
                <a:lnTo>
                  <a:pt x="215719" y="152918"/>
                </a:lnTo>
                <a:lnTo>
                  <a:pt x="169153" y="72511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" name="object 71"/>
          <p:cNvSpPr txBox="1"/>
          <p:nvPr/>
        </p:nvSpPr>
        <p:spPr>
          <a:xfrm>
            <a:off x="252413" y="6034088"/>
            <a:ext cx="8770144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mtClean="0">
                <a:solidFill>
                  <a:srgbClr val="FFFFFF"/>
                </a:solidFill>
                <a:latin typeface="Microsoft Sans Serif"/>
                <a:cs typeface="Microsoft Sans Serif"/>
              </a:rPr>
              <a:t>Evolu</a:t>
            </a:r>
            <a:r>
              <a:rPr sz="2400" spc="-10" smtClean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400" smtClean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2400" spc="-1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mtClean="0">
                <a:solidFill>
                  <a:srgbClr val="FFFFFF"/>
                </a:solidFill>
                <a:latin typeface="Microsoft Sans Serif"/>
                <a:cs typeface="Microsoft Sans Serif"/>
              </a:rPr>
              <a:t>to 5</a:t>
            </a:r>
            <a:r>
              <a:rPr sz="2400" spc="-15" smtClean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240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is designed</a:t>
            </a:r>
            <a:r>
              <a:rPr sz="2400" spc="-45" smtClean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mtClean="0">
                <a:solidFill>
                  <a:srgbClr val="FFFFFF"/>
                </a:solidFill>
                <a:latin typeface="Microsoft Sans Serif"/>
                <a:cs typeface="Microsoft Sans Serif"/>
              </a:rPr>
              <a:t>to ser</a:t>
            </a:r>
            <a:r>
              <a:rPr sz="2400" spc="-15" smtClean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2400" spc="-5" smtClean="0">
                <a:solidFill>
                  <a:srgbClr val="FFFFFF"/>
                </a:solidFill>
                <a:latin typeface="Microsoft Sans Serif"/>
                <a:cs typeface="Microsoft Sans Serif"/>
              </a:rPr>
              <a:t>e </a:t>
            </a:r>
            <a:r>
              <a:rPr sz="2400" spc="-10" smtClean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mtClean="0">
                <a:solidFill>
                  <a:srgbClr val="FFFFFF"/>
                </a:solidFill>
                <a:latin typeface="Microsoft Sans Serif"/>
                <a:cs typeface="Microsoft Sans Serif"/>
              </a:rPr>
              <a:t>s </a:t>
            </a:r>
            <a:r>
              <a:rPr sz="2400" spc="-15" smtClean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400" spc="-5" smtClean="0">
                <a:solidFill>
                  <a:srgbClr val="FFFFFF"/>
                </a:solidFill>
                <a:latin typeface="Microsoft Sans Serif"/>
                <a:cs typeface="Microsoft Sans Serif"/>
              </a:rPr>
              <a:t>he unifi</a:t>
            </a:r>
            <a:r>
              <a:rPr sz="2400" spc="-10" smtClean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400" spc="-5" smtClean="0">
                <a:solidFill>
                  <a:srgbClr val="FFFFFF"/>
                </a:solidFill>
                <a:latin typeface="Microsoft Sans Serif"/>
                <a:cs typeface="Microsoft Sans Serif"/>
              </a:rPr>
              <a:t>d </a:t>
            </a:r>
            <a:r>
              <a:rPr sz="2400" spc="-10" smtClean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400" spc="-5" smtClean="0">
                <a:solidFill>
                  <a:srgbClr val="FFFFFF"/>
                </a:solidFill>
                <a:latin typeface="Microsoft Sans Serif"/>
                <a:cs typeface="Microsoft Sans Serif"/>
              </a:rPr>
              <a:t>onnec</a:t>
            </a:r>
            <a:r>
              <a:rPr sz="2400" spc="-15" smtClean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400" smtClean="0">
                <a:solidFill>
                  <a:srgbClr val="FFFFFF"/>
                </a:solidFill>
                <a:latin typeface="Microsoft Sans Serif"/>
                <a:cs typeface="Microsoft Sans Serif"/>
              </a:rPr>
              <a:t>ivit</a:t>
            </a:r>
            <a:r>
              <a:rPr sz="2400" spc="-10" smtClean="0">
                <a:solidFill>
                  <a:srgbClr val="FFFFFF"/>
                </a:solidFill>
                <a:latin typeface="Microsoft Sans Serif"/>
                <a:cs typeface="Microsoft Sans Serif"/>
              </a:rPr>
              <a:t>y 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2840" name="object 72"/>
          <p:cNvSpPr>
            <a:spLocks/>
          </p:cNvSpPr>
          <p:nvPr/>
        </p:nvSpPr>
        <p:spPr bwMode="auto">
          <a:xfrm>
            <a:off x="6096000" y="433389"/>
            <a:ext cx="0" cy="12588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59464"/>
              </a:cxn>
            </a:cxnLst>
            <a:rect l="0" t="0" r="r" b="b"/>
            <a:pathLst>
              <a:path h="1259839">
                <a:moveTo>
                  <a:pt x="0" y="0"/>
                </a:moveTo>
                <a:lnTo>
                  <a:pt x="0" y="1259464"/>
                </a:lnTo>
              </a:path>
            </a:pathLst>
          </a:custGeom>
          <a:noFill/>
          <a:ln w="12191">
            <a:solidFill>
              <a:srgbClr val="F7F8F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41" name="object 73"/>
          <p:cNvSpPr>
            <a:spLocks/>
          </p:cNvSpPr>
          <p:nvPr/>
        </p:nvSpPr>
        <p:spPr bwMode="auto">
          <a:xfrm>
            <a:off x="3048000" y="433389"/>
            <a:ext cx="0" cy="12588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59464"/>
              </a:cxn>
            </a:cxnLst>
            <a:rect l="0" t="0" r="r" b="b"/>
            <a:pathLst>
              <a:path h="1259839">
                <a:moveTo>
                  <a:pt x="0" y="0"/>
                </a:moveTo>
                <a:lnTo>
                  <a:pt x="0" y="1259464"/>
                </a:lnTo>
              </a:path>
            </a:pathLst>
          </a:custGeom>
          <a:noFill/>
          <a:ln w="12191">
            <a:solidFill>
              <a:srgbClr val="F7F8F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4" name="object 74"/>
          <p:cNvSpPr txBox="1"/>
          <p:nvPr/>
        </p:nvSpPr>
        <p:spPr>
          <a:xfrm>
            <a:off x="5745956" y="2651125"/>
            <a:ext cx="350043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RSU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32843" name="object 75"/>
          <p:cNvSpPr>
            <a:spLocks/>
          </p:cNvSpPr>
          <p:nvPr/>
        </p:nvSpPr>
        <p:spPr bwMode="auto">
          <a:xfrm>
            <a:off x="8131969" y="4078288"/>
            <a:ext cx="90488" cy="74612"/>
          </a:xfrm>
          <a:custGeom>
            <a:avLst/>
            <a:gdLst/>
            <a:ahLst/>
            <a:cxnLst>
              <a:cxn ang="0">
                <a:pos x="57911" y="48268"/>
              </a:cxn>
              <a:cxn ang="0">
                <a:pos x="56266" y="73532"/>
              </a:cxn>
              <a:cxn ang="0">
                <a:pos x="61996" y="75188"/>
              </a:cxn>
              <a:cxn ang="0">
                <a:pos x="63642" y="49910"/>
              </a:cxn>
              <a:cxn ang="0">
                <a:pos x="39380" y="46994"/>
              </a:cxn>
              <a:cxn ang="0">
                <a:pos x="37612" y="47375"/>
              </a:cxn>
              <a:cxn ang="0">
                <a:pos x="36332" y="48899"/>
              </a:cxn>
              <a:cxn ang="0">
                <a:pos x="25542" y="67699"/>
              </a:cxn>
              <a:cxn ang="0">
                <a:pos x="27828" y="70997"/>
              </a:cxn>
              <a:cxn ang="0">
                <a:pos x="30998" y="71378"/>
              </a:cxn>
              <a:cxn ang="0">
                <a:pos x="32765" y="69473"/>
              </a:cxn>
              <a:cxn ang="0">
                <a:pos x="43586" y="50804"/>
              </a:cxn>
              <a:cxn ang="0">
                <a:pos x="40385" y="47125"/>
              </a:cxn>
              <a:cxn ang="0">
                <a:pos x="80406" y="46994"/>
              </a:cxn>
              <a:cxn ang="0">
                <a:pos x="78638" y="47624"/>
              </a:cxn>
              <a:cxn ang="0">
                <a:pos x="76352" y="50804"/>
              </a:cxn>
              <a:cxn ang="0">
                <a:pos x="87142" y="69473"/>
              </a:cxn>
              <a:cxn ang="0">
                <a:pos x="88910" y="71378"/>
              </a:cxn>
              <a:cxn ang="0">
                <a:pos x="92080" y="70997"/>
              </a:cxn>
              <a:cxn ang="0">
                <a:pos x="94366" y="67699"/>
              </a:cxn>
              <a:cxn ang="0">
                <a:pos x="83576" y="48899"/>
              </a:cxn>
              <a:cxn ang="0">
                <a:pos x="82295" y="47375"/>
              </a:cxn>
              <a:cxn ang="0">
                <a:pos x="80406" y="46994"/>
              </a:cxn>
              <a:cxn ang="0">
                <a:pos x="96926" y="41147"/>
              </a:cxn>
              <a:cxn ang="0">
                <a:pos x="95768" y="42553"/>
              </a:cxn>
              <a:cxn ang="0">
                <a:pos x="95128" y="46613"/>
              </a:cxn>
              <a:cxn ang="0">
                <a:pos x="113934" y="57281"/>
              </a:cxn>
              <a:cxn ang="0">
                <a:pos x="115214" y="57911"/>
              </a:cxn>
              <a:cxn ang="0">
                <a:pos x="118262" y="57281"/>
              </a:cxn>
              <a:cxn ang="0">
                <a:pos x="119908" y="54364"/>
              </a:cxn>
              <a:cxn ang="0">
                <a:pos x="117500" y="51185"/>
              </a:cxn>
              <a:cxn ang="0">
                <a:pos x="98694" y="40648"/>
              </a:cxn>
              <a:cxn ang="0">
                <a:pos x="20208" y="40766"/>
              </a:cxn>
              <a:cxn ang="0">
                <a:pos x="640" y="52078"/>
              </a:cxn>
              <a:cxn ang="0">
                <a:pos x="914" y="56138"/>
              </a:cxn>
              <a:cxn ang="0">
                <a:pos x="2926" y="57911"/>
              </a:cxn>
              <a:cxn ang="0">
                <a:pos x="5333" y="57662"/>
              </a:cxn>
              <a:cxn ang="0">
                <a:pos x="22859" y="47506"/>
              </a:cxn>
              <a:cxn ang="0">
                <a:pos x="25298" y="44195"/>
              </a:cxn>
              <a:cxn ang="0">
                <a:pos x="23774" y="41660"/>
              </a:cxn>
              <a:cxn ang="0">
                <a:pos x="22097" y="40766"/>
              </a:cxn>
              <a:cxn ang="0">
                <a:pos x="33406" y="1786"/>
              </a:cxn>
              <a:cxn ang="0">
                <a:pos x="28468" y="2417"/>
              </a:cxn>
              <a:cxn ang="0">
                <a:pos x="26944" y="32003"/>
              </a:cxn>
              <a:cxn ang="0">
                <a:pos x="86867" y="38231"/>
              </a:cxn>
              <a:cxn ang="0">
                <a:pos x="92963" y="2417"/>
              </a:cxn>
              <a:cxn ang="0">
                <a:pos x="33406" y="1786"/>
              </a:cxn>
              <a:cxn ang="0">
                <a:pos x="86867" y="2417"/>
              </a:cxn>
              <a:cxn ang="0">
                <a:pos x="92963" y="0"/>
              </a:cxn>
            </a:cxnLst>
            <a:rect l="0" t="0" r="r" b="b"/>
            <a:pathLst>
              <a:path w="120015" h="75564">
                <a:moveTo>
                  <a:pt x="61996" y="48268"/>
                </a:moveTo>
                <a:lnTo>
                  <a:pt x="57911" y="48268"/>
                </a:lnTo>
                <a:lnTo>
                  <a:pt x="56266" y="49910"/>
                </a:lnTo>
                <a:lnTo>
                  <a:pt x="56266" y="73532"/>
                </a:lnTo>
                <a:lnTo>
                  <a:pt x="57911" y="75188"/>
                </a:lnTo>
                <a:lnTo>
                  <a:pt x="61996" y="75188"/>
                </a:lnTo>
                <a:lnTo>
                  <a:pt x="63642" y="73532"/>
                </a:lnTo>
                <a:lnTo>
                  <a:pt x="63642" y="49910"/>
                </a:lnTo>
                <a:lnTo>
                  <a:pt x="61996" y="48268"/>
                </a:lnTo>
                <a:close/>
              </a:path>
              <a:path w="120015" h="75564">
                <a:moveTo>
                  <a:pt x="39380" y="46994"/>
                </a:moveTo>
                <a:lnTo>
                  <a:pt x="38496" y="47243"/>
                </a:lnTo>
                <a:lnTo>
                  <a:pt x="37612" y="47375"/>
                </a:lnTo>
                <a:lnTo>
                  <a:pt x="36850" y="48005"/>
                </a:lnTo>
                <a:lnTo>
                  <a:pt x="36332" y="48899"/>
                </a:lnTo>
                <a:lnTo>
                  <a:pt x="26548" y="65912"/>
                </a:lnTo>
                <a:lnTo>
                  <a:pt x="25542" y="67699"/>
                </a:lnTo>
                <a:lnTo>
                  <a:pt x="26060" y="69854"/>
                </a:lnTo>
                <a:lnTo>
                  <a:pt x="27828" y="70997"/>
                </a:lnTo>
                <a:lnTo>
                  <a:pt x="28468" y="71378"/>
                </a:lnTo>
                <a:lnTo>
                  <a:pt x="30998" y="71378"/>
                </a:lnTo>
                <a:lnTo>
                  <a:pt x="32003" y="70747"/>
                </a:lnTo>
                <a:lnTo>
                  <a:pt x="32765" y="69473"/>
                </a:lnTo>
                <a:lnTo>
                  <a:pt x="42550" y="52577"/>
                </a:lnTo>
                <a:lnTo>
                  <a:pt x="43586" y="50804"/>
                </a:lnTo>
                <a:lnTo>
                  <a:pt x="42946" y="48518"/>
                </a:lnTo>
                <a:lnTo>
                  <a:pt x="40385" y="47125"/>
                </a:lnTo>
                <a:lnTo>
                  <a:pt x="39380" y="46994"/>
                </a:lnTo>
                <a:close/>
              </a:path>
              <a:path w="120015" h="75564">
                <a:moveTo>
                  <a:pt x="80406" y="46994"/>
                </a:moveTo>
                <a:lnTo>
                  <a:pt x="79522" y="47125"/>
                </a:lnTo>
                <a:lnTo>
                  <a:pt x="78638" y="47624"/>
                </a:lnTo>
                <a:lnTo>
                  <a:pt x="76840" y="48518"/>
                </a:lnTo>
                <a:lnTo>
                  <a:pt x="76352" y="50804"/>
                </a:lnTo>
                <a:lnTo>
                  <a:pt x="77358" y="52577"/>
                </a:lnTo>
                <a:lnTo>
                  <a:pt x="87142" y="69473"/>
                </a:lnTo>
                <a:lnTo>
                  <a:pt x="87629" y="70747"/>
                </a:lnTo>
                <a:lnTo>
                  <a:pt x="88910" y="71378"/>
                </a:lnTo>
                <a:lnTo>
                  <a:pt x="91439" y="71378"/>
                </a:lnTo>
                <a:lnTo>
                  <a:pt x="92080" y="70997"/>
                </a:lnTo>
                <a:lnTo>
                  <a:pt x="93604" y="69854"/>
                </a:lnTo>
                <a:lnTo>
                  <a:pt x="94366" y="67699"/>
                </a:lnTo>
                <a:lnTo>
                  <a:pt x="93360" y="65912"/>
                </a:lnTo>
                <a:lnTo>
                  <a:pt x="83576" y="48899"/>
                </a:lnTo>
                <a:lnTo>
                  <a:pt x="83057" y="48005"/>
                </a:lnTo>
                <a:lnTo>
                  <a:pt x="82295" y="47375"/>
                </a:lnTo>
                <a:lnTo>
                  <a:pt x="81412" y="47243"/>
                </a:lnTo>
                <a:lnTo>
                  <a:pt x="80406" y="46994"/>
                </a:lnTo>
                <a:close/>
              </a:path>
              <a:path w="120015" h="75564">
                <a:moveTo>
                  <a:pt x="98694" y="40648"/>
                </a:moveTo>
                <a:lnTo>
                  <a:pt x="96926" y="41147"/>
                </a:lnTo>
                <a:lnTo>
                  <a:pt x="96164" y="41791"/>
                </a:lnTo>
                <a:lnTo>
                  <a:pt x="95768" y="42553"/>
                </a:lnTo>
                <a:lnTo>
                  <a:pt x="94640" y="44458"/>
                </a:lnTo>
                <a:lnTo>
                  <a:pt x="95128" y="46613"/>
                </a:lnTo>
                <a:lnTo>
                  <a:pt x="97048" y="47506"/>
                </a:lnTo>
                <a:lnTo>
                  <a:pt x="113934" y="57281"/>
                </a:lnTo>
                <a:lnTo>
                  <a:pt x="114574" y="57662"/>
                </a:lnTo>
                <a:lnTo>
                  <a:pt x="115214" y="57911"/>
                </a:lnTo>
                <a:lnTo>
                  <a:pt x="116982" y="57911"/>
                </a:lnTo>
                <a:lnTo>
                  <a:pt x="118262" y="57281"/>
                </a:lnTo>
                <a:lnTo>
                  <a:pt x="119024" y="56006"/>
                </a:lnTo>
                <a:lnTo>
                  <a:pt x="119908" y="54364"/>
                </a:lnTo>
                <a:lnTo>
                  <a:pt x="119268" y="52078"/>
                </a:lnTo>
                <a:lnTo>
                  <a:pt x="117500" y="51185"/>
                </a:lnTo>
                <a:lnTo>
                  <a:pt x="99700" y="40766"/>
                </a:lnTo>
                <a:lnTo>
                  <a:pt x="98694" y="40648"/>
                </a:lnTo>
                <a:close/>
              </a:path>
              <a:path w="120015" h="75564">
                <a:moveTo>
                  <a:pt x="21214" y="40648"/>
                </a:moveTo>
                <a:lnTo>
                  <a:pt x="20208" y="40766"/>
                </a:lnTo>
                <a:lnTo>
                  <a:pt x="2438" y="51185"/>
                </a:lnTo>
                <a:lnTo>
                  <a:pt x="640" y="52078"/>
                </a:lnTo>
                <a:lnTo>
                  <a:pt x="0" y="54233"/>
                </a:lnTo>
                <a:lnTo>
                  <a:pt x="914" y="56138"/>
                </a:lnTo>
                <a:lnTo>
                  <a:pt x="1676" y="57149"/>
                </a:lnTo>
                <a:lnTo>
                  <a:pt x="2926" y="57911"/>
                </a:lnTo>
                <a:lnTo>
                  <a:pt x="4724" y="57911"/>
                </a:lnTo>
                <a:lnTo>
                  <a:pt x="5333" y="57662"/>
                </a:lnTo>
                <a:lnTo>
                  <a:pt x="5974" y="57412"/>
                </a:lnTo>
                <a:lnTo>
                  <a:pt x="22859" y="47506"/>
                </a:lnTo>
                <a:lnTo>
                  <a:pt x="24780" y="46613"/>
                </a:lnTo>
                <a:lnTo>
                  <a:pt x="25298" y="44195"/>
                </a:lnTo>
                <a:lnTo>
                  <a:pt x="24140" y="42553"/>
                </a:lnTo>
                <a:lnTo>
                  <a:pt x="23774" y="41660"/>
                </a:lnTo>
                <a:lnTo>
                  <a:pt x="23012" y="41029"/>
                </a:lnTo>
                <a:lnTo>
                  <a:pt x="22097" y="40766"/>
                </a:lnTo>
                <a:lnTo>
                  <a:pt x="21214" y="40648"/>
                </a:lnTo>
                <a:close/>
              </a:path>
              <a:path w="120015" h="75564">
                <a:moveTo>
                  <a:pt x="33406" y="1786"/>
                </a:moveTo>
                <a:lnTo>
                  <a:pt x="30876" y="2167"/>
                </a:lnTo>
                <a:lnTo>
                  <a:pt x="28468" y="2417"/>
                </a:lnTo>
                <a:lnTo>
                  <a:pt x="26944" y="3809"/>
                </a:lnTo>
                <a:lnTo>
                  <a:pt x="26944" y="32003"/>
                </a:lnTo>
                <a:lnTo>
                  <a:pt x="33040" y="38231"/>
                </a:lnTo>
                <a:lnTo>
                  <a:pt x="86867" y="38231"/>
                </a:lnTo>
                <a:lnTo>
                  <a:pt x="92963" y="32003"/>
                </a:lnTo>
                <a:lnTo>
                  <a:pt x="92963" y="2417"/>
                </a:lnTo>
                <a:lnTo>
                  <a:pt x="36850" y="2417"/>
                </a:lnTo>
                <a:lnTo>
                  <a:pt x="33406" y="1786"/>
                </a:lnTo>
                <a:close/>
              </a:path>
              <a:path w="120015" h="75564">
                <a:moveTo>
                  <a:pt x="92963" y="0"/>
                </a:moveTo>
                <a:lnTo>
                  <a:pt x="86867" y="2417"/>
                </a:lnTo>
                <a:lnTo>
                  <a:pt x="92963" y="2417"/>
                </a:lnTo>
                <a:lnTo>
                  <a:pt x="92963" y="0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44" name="object 76"/>
          <p:cNvSpPr>
            <a:spLocks/>
          </p:cNvSpPr>
          <p:nvPr/>
        </p:nvSpPr>
        <p:spPr bwMode="auto">
          <a:xfrm>
            <a:off x="8264128" y="4078288"/>
            <a:ext cx="90488" cy="74612"/>
          </a:xfrm>
          <a:custGeom>
            <a:avLst/>
            <a:gdLst/>
            <a:ahLst/>
            <a:cxnLst>
              <a:cxn ang="0">
                <a:pos x="57911" y="48268"/>
              </a:cxn>
              <a:cxn ang="0">
                <a:pos x="56266" y="73532"/>
              </a:cxn>
              <a:cxn ang="0">
                <a:pos x="61996" y="75188"/>
              </a:cxn>
              <a:cxn ang="0">
                <a:pos x="63642" y="49910"/>
              </a:cxn>
              <a:cxn ang="0">
                <a:pos x="39380" y="46994"/>
              </a:cxn>
              <a:cxn ang="0">
                <a:pos x="37612" y="47375"/>
              </a:cxn>
              <a:cxn ang="0">
                <a:pos x="36332" y="48899"/>
              </a:cxn>
              <a:cxn ang="0">
                <a:pos x="25542" y="67699"/>
              </a:cxn>
              <a:cxn ang="0">
                <a:pos x="27828" y="70997"/>
              </a:cxn>
              <a:cxn ang="0">
                <a:pos x="30998" y="71378"/>
              </a:cxn>
              <a:cxn ang="0">
                <a:pos x="32765" y="69473"/>
              </a:cxn>
              <a:cxn ang="0">
                <a:pos x="43586" y="50804"/>
              </a:cxn>
              <a:cxn ang="0">
                <a:pos x="40385" y="47125"/>
              </a:cxn>
              <a:cxn ang="0">
                <a:pos x="80406" y="46994"/>
              </a:cxn>
              <a:cxn ang="0">
                <a:pos x="78638" y="47624"/>
              </a:cxn>
              <a:cxn ang="0">
                <a:pos x="76352" y="50804"/>
              </a:cxn>
              <a:cxn ang="0">
                <a:pos x="87142" y="69473"/>
              </a:cxn>
              <a:cxn ang="0">
                <a:pos x="88910" y="71378"/>
              </a:cxn>
              <a:cxn ang="0">
                <a:pos x="92080" y="70997"/>
              </a:cxn>
              <a:cxn ang="0">
                <a:pos x="94366" y="67699"/>
              </a:cxn>
              <a:cxn ang="0">
                <a:pos x="83576" y="48899"/>
              </a:cxn>
              <a:cxn ang="0">
                <a:pos x="82295" y="47375"/>
              </a:cxn>
              <a:cxn ang="0">
                <a:pos x="80406" y="46994"/>
              </a:cxn>
              <a:cxn ang="0">
                <a:pos x="96926" y="41147"/>
              </a:cxn>
              <a:cxn ang="0">
                <a:pos x="95768" y="42553"/>
              </a:cxn>
              <a:cxn ang="0">
                <a:pos x="95128" y="46613"/>
              </a:cxn>
              <a:cxn ang="0">
                <a:pos x="113934" y="57281"/>
              </a:cxn>
              <a:cxn ang="0">
                <a:pos x="115214" y="57911"/>
              </a:cxn>
              <a:cxn ang="0">
                <a:pos x="118262" y="57281"/>
              </a:cxn>
              <a:cxn ang="0">
                <a:pos x="119908" y="54364"/>
              </a:cxn>
              <a:cxn ang="0">
                <a:pos x="117500" y="51185"/>
              </a:cxn>
              <a:cxn ang="0">
                <a:pos x="98694" y="40648"/>
              </a:cxn>
              <a:cxn ang="0">
                <a:pos x="20208" y="40766"/>
              </a:cxn>
              <a:cxn ang="0">
                <a:pos x="640" y="52078"/>
              </a:cxn>
              <a:cxn ang="0">
                <a:pos x="914" y="56138"/>
              </a:cxn>
              <a:cxn ang="0">
                <a:pos x="2926" y="57911"/>
              </a:cxn>
              <a:cxn ang="0">
                <a:pos x="5333" y="57662"/>
              </a:cxn>
              <a:cxn ang="0">
                <a:pos x="22859" y="47506"/>
              </a:cxn>
              <a:cxn ang="0">
                <a:pos x="25298" y="44195"/>
              </a:cxn>
              <a:cxn ang="0">
                <a:pos x="23774" y="41660"/>
              </a:cxn>
              <a:cxn ang="0">
                <a:pos x="22097" y="40766"/>
              </a:cxn>
              <a:cxn ang="0">
                <a:pos x="32765" y="1786"/>
              </a:cxn>
              <a:cxn ang="0">
                <a:pos x="27706" y="2417"/>
              </a:cxn>
              <a:cxn ang="0">
                <a:pos x="26182" y="32003"/>
              </a:cxn>
              <a:cxn ang="0">
                <a:pos x="86258" y="38231"/>
              </a:cxn>
              <a:cxn ang="0">
                <a:pos x="92354" y="2417"/>
              </a:cxn>
              <a:cxn ang="0">
                <a:pos x="32765" y="1786"/>
              </a:cxn>
              <a:cxn ang="0">
                <a:pos x="86258" y="2417"/>
              </a:cxn>
              <a:cxn ang="0">
                <a:pos x="92354" y="0"/>
              </a:cxn>
            </a:cxnLst>
            <a:rect l="0" t="0" r="r" b="b"/>
            <a:pathLst>
              <a:path w="120015" h="75564">
                <a:moveTo>
                  <a:pt x="61996" y="48268"/>
                </a:moveTo>
                <a:lnTo>
                  <a:pt x="57911" y="48268"/>
                </a:lnTo>
                <a:lnTo>
                  <a:pt x="56266" y="49910"/>
                </a:lnTo>
                <a:lnTo>
                  <a:pt x="56266" y="73532"/>
                </a:lnTo>
                <a:lnTo>
                  <a:pt x="57911" y="75188"/>
                </a:lnTo>
                <a:lnTo>
                  <a:pt x="61996" y="75188"/>
                </a:lnTo>
                <a:lnTo>
                  <a:pt x="63642" y="73532"/>
                </a:lnTo>
                <a:lnTo>
                  <a:pt x="63642" y="49910"/>
                </a:lnTo>
                <a:lnTo>
                  <a:pt x="61996" y="48268"/>
                </a:lnTo>
                <a:close/>
              </a:path>
              <a:path w="120015" h="75564">
                <a:moveTo>
                  <a:pt x="39380" y="46994"/>
                </a:moveTo>
                <a:lnTo>
                  <a:pt x="38496" y="47243"/>
                </a:lnTo>
                <a:lnTo>
                  <a:pt x="37612" y="47375"/>
                </a:lnTo>
                <a:lnTo>
                  <a:pt x="36850" y="48005"/>
                </a:lnTo>
                <a:lnTo>
                  <a:pt x="36332" y="48899"/>
                </a:lnTo>
                <a:lnTo>
                  <a:pt x="26548" y="65912"/>
                </a:lnTo>
                <a:lnTo>
                  <a:pt x="25542" y="67699"/>
                </a:lnTo>
                <a:lnTo>
                  <a:pt x="26060" y="69854"/>
                </a:lnTo>
                <a:lnTo>
                  <a:pt x="27828" y="70997"/>
                </a:lnTo>
                <a:lnTo>
                  <a:pt x="28468" y="71378"/>
                </a:lnTo>
                <a:lnTo>
                  <a:pt x="30998" y="71378"/>
                </a:lnTo>
                <a:lnTo>
                  <a:pt x="32003" y="70747"/>
                </a:lnTo>
                <a:lnTo>
                  <a:pt x="32765" y="69473"/>
                </a:lnTo>
                <a:lnTo>
                  <a:pt x="42550" y="52577"/>
                </a:lnTo>
                <a:lnTo>
                  <a:pt x="43586" y="50804"/>
                </a:lnTo>
                <a:lnTo>
                  <a:pt x="42946" y="48518"/>
                </a:lnTo>
                <a:lnTo>
                  <a:pt x="40385" y="47125"/>
                </a:lnTo>
                <a:lnTo>
                  <a:pt x="39380" y="46994"/>
                </a:lnTo>
                <a:close/>
              </a:path>
              <a:path w="120015" h="75564">
                <a:moveTo>
                  <a:pt x="80406" y="46994"/>
                </a:moveTo>
                <a:lnTo>
                  <a:pt x="79522" y="47125"/>
                </a:lnTo>
                <a:lnTo>
                  <a:pt x="78638" y="47624"/>
                </a:lnTo>
                <a:lnTo>
                  <a:pt x="76840" y="48518"/>
                </a:lnTo>
                <a:lnTo>
                  <a:pt x="76352" y="50804"/>
                </a:lnTo>
                <a:lnTo>
                  <a:pt x="77358" y="52577"/>
                </a:lnTo>
                <a:lnTo>
                  <a:pt x="87142" y="69473"/>
                </a:lnTo>
                <a:lnTo>
                  <a:pt x="87629" y="70747"/>
                </a:lnTo>
                <a:lnTo>
                  <a:pt x="88910" y="71378"/>
                </a:lnTo>
                <a:lnTo>
                  <a:pt x="91439" y="71378"/>
                </a:lnTo>
                <a:lnTo>
                  <a:pt x="92080" y="70997"/>
                </a:lnTo>
                <a:lnTo>
                  <a:pt x="93604" y="69854"/>
                </a:lnTo>
                <a:lnTo>
                  <a:pt x="94366" y="67699"/>
                </a:lnTo>
                <a:lnTo>
                  <a:pt x="93360" y="65912"/>
                </a:lnTo>
                <a:lnTo>
                  <a:pt x="83576" y="48899"/>
                </a:lnTo>
                <a:lnTo>
                  <a:pt x="83057" y="48005"/>
                </a:lnTo>
                <a:lnTo>
                  <a:pt x="82295" y="47375"/>
                </a:lnTo>
                <a:lnTo>
                  <a:pt x="81412" y="47243"/>
                </a:lnTo>
                <a:lnTo>
                  <a:pt x="80406" y="46994"/>
                </a:lnTo>
                <a:close/>
              </a:path>
              <a:path w="120015" h="75564">
                <a:moveTo>
                  <a:pt x="98694" y="40648"/>
                </a:moveTo>
                <a:lnTo>
                  <a:pt x="96926" y="41147"/>
                </a:lnTo>
                <a:lnTo>
                  <a:pt x="96164" y="41791"/>
                </a:lnTo>
                <a:lnTo>
                  <a:pt x="95768" y="42553"/>
                </a:lnTo>
                <a:lnTo>
                  <a:pt x="94640" y="44458"/>
                </a:lnTo>
                <a:lnTo>
                  <a:pt x="95128" y="46613"/>
                </a:lnTo>
                <a:lnTo>
                  <a:pt x="97048" y="47506"/>
                </a:lnTo>
                <a:lnTo>
                  <a:pt x="113934" y="57281"/>
                </a:lnTo>
                <a:lnTo>
                  <a:pt x="114574" y="57662"/>
                </a:lnTo>
                <a:lnTo>
                  <a:pt x="115214" y="57911"/>
                </a:lnTo>
                <a:lnTo>
                  <a:pt x="116982" y="57911"/>
                </a:lnTo>
                <a:lnTo>
                  <a:pt x="118262" y="57281"/>
                </a:lnTo>
                <a:lnTo>
                  <a:pt x="119024" y="56006"/>
                </a:lnTo>
                <a:lnTo>
                  <a:pt x="119908" y="54364"/>
                </a:lnTo>
                <a:lnTo>
                  <a:pt x="119268" y="52078"/>
                </a:lnTo>
                <a:lnTo>
                  <a:pt x="117500" y="51185"/>
                </a:lnTo>
                <a:lnTo>
                  <a:pt x="99700" y="40766"/>
                </a:lnTo>
                <a:lnTo>
                  <a:pt x="98694" y="40648"/>
                </a:lnTo>
                <a:close/>
              </a:path>
              <a:path w="120015" h="75564">
                <a:moveTo>
                  <a:pt x="21214" y="40648"/>
                </a:moveTo>
                <a:lnTo>
                  <a:pt x="20208" y="40766"/>
                </a:lnTo>
                <a:lnTo>
                  <a:pt x="2438" y="51185"/>
                </a:lnTo>
                <a:lnTo>
                  <a:pt x="640" y="52078"/>
                </a:lnTo>
                <a:lnTo>
                  <a:pt x="0" y="54233"/>
                </a:lnTo>
                <a:lnTo>
                  <a:pt x="914" y="56138"/>
                </a:lnTo>
                <a:lnTo>
                  <a:pt x="1676" y="57149"/>
                </a:lnTo>
                <a:lnTo>
                  <a:pt x="2926" y="57911"/>
                </a:lnTo>
                <a:lnTo>
                  <a:pt x="4724" y="57911"/>
                </a:lnTo>
                <a:lnTo>
                  <a:pt x="5333" y="57662"/>
                </a:lnTo>
                <a:lnTo>
                  <a:pt x="5974" y="57412"/>
                </a:lnTo>
                <a:lnTo>
                  <a:pt x="22859" y="47506"/>
                </a:lnTo>
                <a:lnTo>
                  <a:pt x="24780" y="46613"/>
                </a:lnTo>
                <a:lnTo>
                  <a:pt x="25298" y="44195"/>
                </a:lnTo>
                <a:lnTo>
                  <a:pt x="24140" y="42553"/>
                </a:lnTo>
                <a:lnTo>
                  <a:pt x="23774" y="41660"/>
                </a:lnTo>
                <a:lnTo>
                  <a:pt x="23012" y="41029"/>
                </a:lnTo>
                <a:lnTo>
                  <a:pt x="22097" y="40766"/>
                </a:lnTo>
                <a:lnTo>
                  <a:pt x="21214" y="40648"/>
                </a:lnTo>
                <a:close/>
              </a:path>
              <a:path w="120015" h="75564">
                <a:moveTo>
                  <a:pt x="32765" y="1786"/>
                </a:moveTo>
                <a:lnTo>
                  <a:pt x="30236" y="2167"/>
                </a:lnTo>
                <a:lnTo>
                  <a:pt x="27706" y="2417"/>
                </a:lnTo>
                <a:lnTo>
                  <a:pt x="26182" y="3809"/>
                </a:lnTo>
                <a:lnTo>
                  <a:pt x="26182" y="32003"/>
                </a:lnTo>
                <a:lnTo>
                  <a:pt x="32400" y="38231"/>
                </a:lnTo>
                <a:lnTo>
                  <a:pt x="86258" y="38231"/>
                </a:lnTo>
                <a:lnTo>
                  <a:pt x="92354" y="32003"/>
                </a:lnTo>
                <a:lnTo>
                  <a:pt x="92354" y="2417"/>
                </a:lnTo>
                <a:lnTo>
                  <a:pt x="36210" y="2417"/>
                </a:lnTo>
                <a:lnTo>
                  <a:pt x="32765" y="1786"/>
                </a:lnTo>
                <a:close/>
              </a:path>
              <a:path w="120015" h="75564">
                <a:moveTo>
                  <a:pt x="92354" y="0"/>
                </a:moveTo>
                <a:lnTo>
                  <a:pt x="86258" y="2417"/>
                </a:lnTo>
                <a:lnTo>
                  <a:pt x="92354" y="2417"/>
                </a:lnTo>
                <a:lnTo>
                  <a:pt x="92354" y="0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45" name="object 77"/>
          <p:cNvSpPr>
            <a:spLocks/>
          </p:cNvSpPr>
          <p:nvPr/>
        </p:nvSpPr>
        <p:spPr bwMode="auto">
          <a:xfrm>
            <a:off x="8140303" y="4073526"/>
            <a:ext cx="204788" cy="295275"/>
          </a:xfrm>
          <a:custGeom>
            <a:avLst/>
            <a:gdLst/>
            <a:ahLst/>
            <a:cxnLst>
              <a:cxn ang="0">
                <a:pos x="149992" y="15620"/>
              </a:cxn>
              <a:cxn ang="0">
                <a:pos x="123840" y="15620"/>
              </a:cxn>
              <a:cxn ang="0">
                <a:pos x="128899" y="21086"/>
              </a:cxn>
              <a:cxn ang="0">
                <a:pos x="128899" y="292226"/>
              </a:cxn>
              <a:cxn ang="0">
                <a:pos x="132344" y="295655"/>
              </a:cxn>
              <a:cxn ang="0">
                <a:pos x="141213" y="295655"/>
              </a:cxn>
              <a:cxn ang="0">
                <a:pos x="144658" y="292226"/>
              </a:cxn>
              <a:cxn ang="0">
                <a:pos x="144658" y="21086"/>
              </a:cxn>
              <a:cxn ang="0">
                <a:pos x="149992" y="15620"/>
              </a:cxn>
              <a:cxn ang="0">
                <a:pos x="124724" y="0"/>
              </a:cxn>
              <a:cxn ang="0">
                <a:pos x="3444" y="0"/>
              </a:cxn>
              <a:cxn ang="0">
                <a:pos x="0" y="3678"/>
              </a:cxn>
              <a:cxn ang="0">
                <a:pos x="0" y="12191"/>
              </a:cxn>
              <a:cxn ang="0">
                <a:pos x="3444" y="15620"/>
              </a:cxn>
              <a:cxn ang="0">
                <a:pos x="269382" y="15620"/>
              </a:cxn>
              <a:cxn ang="0">
                <a:pos x="272795" y="12191"/>
              </a:cxn>
              <a:cxn ang="0">
                <a:pos x="272795" y="8381"/>
              </a:cxn>
              <a:cxn ang="0">
                <a:pos x="136794" y="8381"/>
              </a:cxn>
              <a:cxn ang="0">
                <a:pos x="131825" y="3179"/>
              </a:cxn>
              <a:cxn ang="0">
                <a:pos x="124724" y="0"/>
              </a:cxn>
              <a:cxn ang="0">
                <a:pos x="269382" y="0"/>
              </a:cxn>
              <a:cxn ang="0">
                <a:pos x="148711" y="0"/>
              </a:cxn>
              <a:cxn ang="0">
                <a:pos x="141853" y="3179"/>
              </a:cxn>
              <a:cxn ang="0">
                <a:pos x="136794" y="8381"/>
              </a:cxn>
              <a:cxn ang="0">
                <a:pos x="272795" y="8381"/>
              </a:cxn>
              <a:cxn ang="0">
                <a:pos x="272795" y="3678"/>
              </a:cxn>
              <a:cxn ang="0">
                <a:pos x="269382" y="0"/>
              </a:cxn>
            </a:cxnLst>
            <a:rect l="0" t="0" r="r" b="b"/>
            <a:pathLst>
              <a:path w="273050" h="295910">
                <a:moveTo>
                  <a:pt x="149992" y="15620"/>
                </a:moveTo>
                <a:lnTo>
                  <a:pt x="123840" y="15620"/>
                </a:lnTo>
                <a:lnTo>
                  <a:pt x="128899" y="21086"/>
                </a:lnTo>
                <a:lnTo>
                  <a:pt x="128899" y="292226"/>
                </a:lnTo>
                <a:lnTo>
                  <a:pt x="132344" y="295655"/>
                </a:lnTo>
                <a:lnTo>
                  <a:pt x="141213" y="295655"/>
                </a:lnTo>
                <a:lnTo>
                  <a:pt x="144658" y="292226"/>
                </a:lnTo>
                <a:lnTo>
                  <a:pt x="144658" y="21086"/>
                </a:lnTo>
                <a:lnTo>
                  <a:pt x="149992" y="15620"/>
                </a:lnTo>
                <a:close/>
              </a:path>
              <a:path w="273050" h="295910">
                <a:moveTo>
                  <a:pt x="124724" y="0"/>
                </a:moveTo>
                <a:lnTo>
                  <a:pt x="3444" y="0"/>
                </a:lnTo>
                <a:lnTo>
                  <a:pt x="0" y="3678"/>
                </a:lnTo>
                <a:lnTo>
                  <a:pt x="0" y="12191"/>
                </a:lnTo>
                <a:lnTo>
                  <a:pt x="3444" y="15620"/>
                </a:lnTo>
                <a:lnTo>
                  <a:pt x="269382" y="15620"/>
                </a:lnTo>
                <a:lnTo>
                  <a:pt x="272795" y="12191"/>
                </a:lnTo>
                <a:lnTo>
                  <a:pt x="272795" y="8381"/>
                </a:lnTo>
                <a:lnTo>
                  <a:pt x="136794" y="8381"/>
                </a:lnTo>
                <a:lnTo>
                  <a:pt x="131825" y="3179"/>
                </a:lnTo>
                <a:lnTo>
                  <a:pt x="124724" y="0"/>
                </a:lnTo>
                <a:close/>
              </a:path>
              <a:path w="273050" h="295910">
                <a:moveTo>
                  <a:pt x="269382" y="0"/>
                </a:moveTo>
                <a:lnTo>
                  <a:pt x="148711" y="0"/>
                </a:lnTo>
                <a:lnTo>
                  <a:pt x="141853" y="3179"/>
                </a:lnTo>
                <a:lnTo>
                  <a:pt x="136794" y="8381"/>
                </a:lnTo>
                <a:lnTo>
                  <a:pt x="272795" y="8381"/>
                </a:lnTo>
                <a:lnTo>
                  <a:pt x="272795" y="3678"/>
                </a:lnTo>
                <a:lnTo>
                  <a:pt x="269382" y="0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46" name="object 78"/>
          <p:cNvSpPr>
            <a:spLocks/>
          </p:cNvSpPr>
          <p:nvPr/>
        </p:nvSpPr>
        <p:spPr bwMode="auto">
          <a:xfrm>
            <a:off x="0" y="455614"/>
            <a:ext cx="0" cy="12604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59464"/>
              </a:cxn>
            </a:cxnLst>
            <a:rect l="0" t="0" r="r" b="b"/>
            <a:pathLst>
              <a:path h="1259839">
                <a:moveTo>
                  <a:pt x="0" y="0"/>
                </a:moveTo>
                <a:lnTo>
                  <a:pt x="0" y="1259464"/>
                </a:lnTo>
              </a:path>
            </a:pathLst>
          </a:custGeom>
          <a:noFill/>
          <a:ln w="12191">
            <a:solidFill>
              <a:srgbClr val="F7F8F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47" name="object 79"/>
          <p:cNvSpPr>
            <a:spLocks/>
          </p:cNvSpPr>
          <p:nvPr/>
        </p:nvSpPr>
        <p:spPr bwMode="auto">
          <a:xfrm>
            <a:off x="9144000" y="455614"/>
            <a:ext cx="0" cy="12604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59464"/>
              </a:cxn>
            </a:cxnLst>
            <a:rect l="0" t="0" r="r" b="b"/>
            <a:pathLst>
              <a:path h="1259839">
                <a:moveTo>
                  <a:pt x="0" y="0"/>
                </a:moveTo>
                <a:lnTo>
                  <a:pt x="0" y="1259464"/>
                </a:lnTo>
              </a:path>
            </a:pathLst>
          </a:custGeom>
          <a:noFill/>
          <a:ln w="12191">
            <a:solidFill>
              <a:srgbClr val="F7F8F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48" name="object 80"/>
          <p:cNvSpPr>
            <a:spLocks/>
          </p:cNvSpPr>
          <p:nvPr/>
        </p:nvSpPr>
        <p:spPr bwMode="auto">
          <a:xfrm>
            <a:off x="4194572" y="4379914"/>
            <a:ext cx="200025" cy="161925"/>
          </a:xfrm>
          <a:custGeom>
            <a:avLst/>
            <a:gdLst/>
            <a:ahLst/>
            <a:cxnLst>
              <a:cxn ang="0">
                <a:pos x="41387" y="26786"/>
              </a:cxn>
              <a:cxn ang="0">
                <a:pos x="9096" y="57397"/>
              </a:cxn>
              <a:cxn ang="0">
                <a:pos x="58" y="76609"/>
              </a:cxn>
              <a:cxn ang="0">
                <a:pos x="0" y="157782"/>
              </a:cxn>
              <a:cxn ang="0">
                <a:pos x="40294" y="161614"/>
              </a:cxn>
              <a:cxn ang="0">
                <a:pos x="44500" y="141363"/>
              </a:cxn>
              <a:cxn ang="0">
                <a:pos x="266395" y="112550"/>
              </a:cxn>
              <a:cxn ang="0">
                <a:pos x="22920" y="109203"/>
              </a:cxn>
              <a:cxn ang="0">
                <a:pos x="21579" y="89702"/>
              </a:cxn>
              <a:cxn ang="0">
                <a:pos x="266145" y="88129"/>
              </a:cxn>
              <a:cxn ang="0">
                <a:pos x="254474" y="60685"/>
              </a:cxn>
              <a:cxn ang="0">
                <a:pos x="52943" y="53781"/>
              </a:cxn>
              <a:cxn ang="0">
                <a:pos x="50749" y="51316"/>
              </a:cxn>
              <a:cxn ang="0">
                <a:pos x="57729" y="40718"/>
              </a:cxn>
              <a:cxn ang="0">
                <a:pos x="78199" y="20450"/>
              </a:cxn>
              <a:cxn ang="0">
                <a:pos x="221796" y="18263"/>
              </a:cxn>
              <a:cxn ang="0">
                <a:pos x="212182" y="6058"/>
              </a:cxn>
              <a:cxn ang="0">
                <a:pos x="198292" y="163"/>
              </a:cxn>
              <a:cxn ang="0">
                <a:pos x="266395" y="141416"/>
              </a:cxn>
              <a:cxn ang="0">
                <a:pos x="221894" y="148397"/>
              </a:cxn>
              <a:cxn ang="0">
                <a:pos x="226100" y="161614"/>
              </a:cxn>
              <a:cxn ang="0">
                <a:pos x="266395" y="157782"/>
              </a:cxn>
              <a:cxn ang="0">
                <a:pos x="266395" y="141363"/>
              </a:cxn>
              <a:cxn ang="0">
                <a:pos x="73195" y="144231"/>
              </a:cxn>
              <a:cxn ang="0">
                <a:pos x="93014" y="145520"/>
              </a:cxn>
              <a:cxn ang="0">
                <a:pos x="116399" y="145861"/>
              </a:cxn>
              <a:cxn ang="0">
                <a:pos x="190142" y="143864"/>
              </a:cxn>
              <a:cxn ang="0">
                <a:pos x="266395" y="141416"/>
              </a:cxn>
              <a:cxn ang="0">
                <a:pos x="243321" y="88129"/>
              </a:cxn>
              <a:cxn ang="0">
                <a:pos x="25968" y="88736"/>
              </a:cxn>
              <a:cxn ang="0">
                <a:pos x="75895" y="104073"/>
              </a:cxn>
              <a:cxn ang="0">
                <a:pos x="75803" y="111050"/>
              </a:cxn>
              <a:cxn ang="0">
                <a:pos x="192907" y="112550"/>
              </a:cxn>
              <a:cxn ang="0">
                <a:pos x="191261" y="104073"/>
              </a:cxn>
              <a:cxn ang="0">
                <a:pos x="193730" y="102357"/>
              </a:cxn>
              <a:cxn ang="0">
                <a:pos x="266145" y="88129"/>
              </a:cxn>
              <a:cxn ang="0">
                <a:pos x="245516" y="89702"/>
              </a:cxn>
              <a:cxn ang="0">
                <a:pos x="244144" y="109203"/>
              </a:cxn>
              <a:cxn ang="0">
                <a:pos x="266395" y="112550"/>
              </a:cxn>
              <a:cxn ang="0">
                <a:pos x="266145" y="88129"/>
              </a:cxn>
              <a:cxn ang="0">
                <a:pos x="109004" y="56240"/>
              </a:cxn>
              <a:cxn ang="0">
                <a:pos x="196413" y="60685"/>
              </a:cxn>
              <a:cxn ang="0">
                <a:pos x="167449" y="56017"/>
              </a:cxn>
              <a:cxn ang="0">
                <a:pos x="147430" y="54780"/>
              </a:cxn>
              <a:cxn ang="0">
                <a:pos x="180350" y="18263"/>
              </a:cxn>
              <a:cxn ang="0">
                <a:pos x="202538" y="32905"/>
              </a:cxn>
              <a:cxn ang="0">
                <a:pos x="215585" y="51316"/>
              </a:cxn>
              <a:cxn ang="0">
                <a:pos x="213451" y="53781"/>
              </a:cxn>
              <a:cxn ang="0">
                <a:pos x="254474" y="60685"/>
              </a:cxn>
              <a:cxn ang="0">
                <a:pos x="244225" y="52665"/>
              </a:cxn>
              <a:cxn ang="0">
                <a:pos x="229393" y="29771"/>
              </a:cxn>
            </a:cxnLst>
            <a:rect l="0" t="0" r="r" b="b"/>
            <a:pathLst>
              <a:path w="266700" h="161925">
                <a:moveTo>
                  <a:pt x="76985" y="0"/>
                </a:moveTo>
                <a:lnTo>
                  <a:pt x="41387" y="26786"/>
                </a:lnTo>
                <a:lnTo>
                  <a:pt x="25351" y="48950"/>
                </a:lnTo>
                <a:lnTo>
                  <a:pt x="9096" y="57397"/>
                </a:lnTo>
                <a:lnTo>
                  <a:pt x="1894" y="64880"/>
                </a:lnTo>
                <a:lnTo>
                  <a:pt x="58" y="76609"/>
                </a:lnTo>
                <a:lnTo>
                  <a:pt x="27" y="102195"/>
                </a:lnTo>
                <a:lnTo>
                  <a:pt x="0" y="157782"/>
                </a:lnTo>
                <a:lnTo>
                  <a:pt x="3840" y="161614"/>
                </a:lnTo>
                <a:lnTo>
                  <a:pt x="40294" y="161614"/>
                </a:lnTo>
                <a:lnTo>
                  <a:pt x="44500" y="157782"/>
                </a:lnTo>
                <a:lnTo>
                  <a:pt x="44500" y="141363"/>
                </a:lnTo>
                <a:lnTo>
                  <a:pt x="266395" y="141363"/>
                </a:lnTo>
                <a:lnTo>
                  <a:pt x="266395" y="112550"/>
                </a:lnTo>
                <a:lnTo>
                  <a:pt x="74096" y="112550"/>
                </a:lnTo>
                <a:lnTo>
                  <a:pt x="22920" y="109203"/>
                </a:lnTo>
                <a:lnTo>
                  <a:pt x="21579" y="107761"/>
                </a:lnTo>
                <a:lnTo>
                  <a:pt x="21579" y="89702"/>
                </a:lnTo>
                <a:lnTo>
                  <a:pt x="23743" y="88129"/>
                </a:lnTo>
                <a:lnTo>
                  <a:pt x="266145" y="88129"/>
                </a:lnTo>
                <a:lnTo>
                  <a:pt x="261644" y="69341"/>
                </a:lnTo>
                <a:lnTo>
                  <a:pt x="254474" y="60685"/>
                </a:lnTo>
                <a:lnTo>
                  <a:pt x="69982" y="60685"/>
                </a:lnTo>
                <a:lnTo>
                  <a:pt x="52943" y="53781"/>
                </a:lnTo>
                <a:lnTo>
                  <a:pt x="51358" y="53160"/>
                </a:lnTo>
                <a:lnTo>
                  <a:pt x="50749" y="51316"/>
                </a:lnTo>
                <a:lnTo>
                  <a:pt x="51633" y="49947"/>
                </a:lnTo>
                <a:lnTo>
                  <a:pt x="57729" y="40718"/>
                </a:lnTo>
                <a:lnTo>
                  <a:pt x="67081" y="29319"/>
                </a:lnTo>
                <a:lnTo>
                  <a:pt x="78199" y="20450"/>
                </a:lnTo>
                <a:lnTo>
                  <a:pt x="180350" y="18263"/>
                </a:lnTo>
                <a:lnTo>
                  <a:pt x="221796" y="18263"/>
                </a:lnTo>
                <a:lnTo>
                  <a:pt x="219581" y="14907"/>
                </a:lnTo>
                <a:lnTo>
                  <a:pt x="212182" y="6058"/>
                </a:lnTo>
                <a:lnTo>
                  <a:pt x="205613" y="1663"/>
                </a:lnTo>
                <a:lnTo>
                  <a:pt x="198292" y="163"/>
                </a:lnTo>
                <a:lnTo>
                  <a:pt x="76985" y="0"/>
                </a:lnTo>
                <a:close/>
              </a:path>
              <a:path w="266700" h="161925">
                <a:moveTo>
                  <a:pt x="266395" y="141416"/>
                </a:moveTo>
                <a:lnTo>
                  <a:pt x="221674" y="141416"/>
                </a:lnTo>
                <a:lnTo>
                  <a:pt x="221894" y="148397"/>
                </a:lnTo>
                <a:lnTo>
                  <a:pt x="221894" y="157782"/>
                </a:lnTo>
                <a:lnTo>
                  <a:pt x="226100" y="161614"/>
                </a:lnTo>
                <a:lnTo>
                  <a:pt x="262493" y="161614"/>
                </a:lnTo>
                <a:lnTo>
                  <a:pt x="266395" y="157782"/>
                </a:lnTo>
                <a:lnTo>
                  <a:pt x="266395" y="141416"/>
                </a:lnTo>
                <a:close/>
              </a:path>
              <a:path w="266700" h="161925">
                <a:moveTo>
                  <a:pt x="266395" y="141363"/>
                </a:moveTo>
                <a:lnTo>
                  <a:pt x="44500" y="141363"/>
                </a:lnTo>
                <a:lnTo>
                  <a:pt x="73195" y="144231"/>
                </a:lnTo>
                <a:lnTo>
                  <a:pt x="83437" y="145033"/>
                </a:lnTo>
                <a:lnTo>
                  <a:pt x="93014" y="145520"/>
                </a:lnTo>
                <a:lnTo>
                  <a:pt x="103484" y="145769"/>
                </a:lnTo>
                <a:lnTo>
                  <a:pt x="116399" y="145861"/>
                </a:lnTo>
                <a:lnTo>
                  <a:pt x="137919" y="145697"/>
                </a:lnTo>
                <a:lnTo>
                  <a:pt x="190142" y="143864"/>
                </a:lnTo>
                <a:lnTo>
                  <a:pt x="221674" y="141416"/>
                </a:lnTo>
                <a:lnTo>
                  <a:pt x="266395" y="141416"/>
                </a:lnTo>
                <a:lnTo>
                  <a:pt x="266395" y="141363"/>
                </a:lnTo>
                <a:close/>
              </a:path>
              <a:path w="266700" h="161925">
                <a:moveTo>
                  <a:pt x="243321" y="88129"/>
                </a:moveTo>
                <a:lnTo>
                  <a:pt x="23743" y="88129"/>
                </a:lnTo>
                <a:lnTo>
                  <a:pt x="25968" y="88736"/>
                </a:lnTo>
                <a:lnTo>
                  <a:pt x="74858" y="102763"/>
                </a:lnTo>
                <a:lnTo>
                  <a:pt x="75895" y="104073"/>
                </a:lnTo>
                <a:lnTo>
                  <a:pt x="75895" y="109060"/>
                </a:lnTo>
                <a:lnTo>
                  <a:pt x="75803" y="111050"/>
                </a:lnTo>
                <a:lnTo>
                  <a:pt x="74096" y="112550"/>
                </a:lnTo>
                <a:lnTo>
                  <a:pt x="192907" y="112550"/>
                </a:lnTo>
                <a:lnTo>
                  <a:pt x="191261" y="111050"/>
                </a:lnTo>
                <a:lnTo>
                  <a:pt x="191261" y="104073"/>
                </a:lnTo>
                <a:lnTo>
                  <a:pt x="192237" y="102833"/>
                </a:lnTo>
                <a:lnTo>
                  <a:pt x="193730" y="102357"/>
                </a:lnTo>
                <a:lnTo>
                  <a:pt x="243321" y="88129"/>
                </a:lnTo>
                <a:close/>
              </a:path>
              <a:path w="266700" h="161925">
                <a:moveTo>
                  <a:pt x="266145" y="88129"/>
                </a:moveTo>
                <a:lnTo>
                  <a:pt x="243321" y="88129"/>
                </a:lnTo>
                <a:lnTo>
                  <a:pt x="245516" y="89702"/>
                </a:lnTo>
                <a:lnTo>
                  <a:pt x="245516" y="107761"/>
                </a:lnTo>
                <a:lnTo>
                  <a:pt x="244144" y="109203"/>
                </a:lnTo>
                <a:lnTo>
                  <a:pt x="192907" y="112550"/>
                </a:lnTo>
                <a:lnTo>
                  <a:pt x="266395" y="112550"/>
                </a:lnTo>
                <a:lnTo>
                  <a:pt x="266395" y="89171"/>
                </a:lnTo>
                <a:lnTo>
                  <a:pt x="266145" y="88129"/>
                </a:lnTo>
                <a:close/>
              </a:path>
              <a:path w="266700" h="161925">
                <a:moveTo>
                  <a:pt x="147430" y="54780"/>
                </a:moveTo>
                <a:lnTo>
                  <a:pt x="109004" y="56240"/>
                </a:lnTo>
                <a:lnTo>
                  <a:pt x="69982" y="60685"/>
                </a:lnTo>
                <a:lnTo>
                  <a:pt x="196413" y="60685"/>
                </a:lnTo>
                <a:lnTo>
                  <a:pt x="179294" y="57779"/>
                </a:lnTo>
                <a:lnTo>
                  <a:pt x="167449" y="56017"/>
                </a:lnTo>
                <a:lnTo>
                  <a:pt x="157841" y="55112"/>
                </a:lnTo>
                <a:lnTo>
                  <a:pt x="147430" y="54780"/>
                </a:lnTo>
                <a:close/>
              </a:path>
              <a:path w="266700" h="161925">
                <a:moveTo>
                  <a:pt x="221796" y="18263"/>
                </a:moveTo>
                <a:lnTo>
                  <a:pt x="180350" y="18263"/>
                </a:lnTo>
                <a:lnTo>
                  <a:pt x="191818" y="22711"/>
                </a:lnTo>
                <a:lnTo>
                  <a:pt x="202538" y="32905"/>
                </a:lnTo>
                <a:lnTo>
                  <a:pt x="211019" y="44123"/>
                </a:lnTo>
                <a:lnTo>
                  <a:pt x="215585" y="51316"/>
                </a:lnTo>
                <a:lnTo>
                  <a:pt x="214944" y="53160"/>
                </a:lnTo>
                <a:lnTo>
                  <a:pt x="213451" y="53781"/>
                </a:lnTo>
                <a:lnTo>
                  <a:pt x="196413" y="60685"/>
                </a:lnTo>
                <a:lnTo>
                  <a:pt x="254474" y="60685"/>
                </a:lnTo>
                <a:lnTo>
                  <a:pt x="251967" y="57660"/>
                </a:lnTo>
                <a:lnTo>
                  <a:pt x="244225" y="52665"/>
                </a:lnTo>
                <a:lnTo>
                  <a:pt x="243199" y="52209"/>
                </a:lnTo>
                <a:lnTo>
                  <a:pt x="229393" y="29771"/>
                </a:lnTo>
                <a:lnTo>
                  <a:pt x="221796" y="1826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49" name="object 81"/>
          <p:cNvSpPr>
            <a:spLocks/>
          </p:cNvSpPr>
          <p:nvPr/>
        </p:nvSpPr>
        <p:spPr bwMode="auto">
          <a:xfrm>
            <a:off x="4325541" y="4286251"/>
            <a:ext cx="23813" cy="98425"/>
          </a:xfrm>
          <a:custGeom>
            <a:avLst/>
            <a:gdLst/>
            <a:ahLst/>
            <a:cxnLst>
              <a:cxn ang="0">
                <a:pos x="25145" y="0"/>
              </a:cxn>
              <a:cxn ang="0">
                <a:pos x="6857" y="0"/>
              </a:cxn>
              <a:cxn ang="0">
                <a:pos x="0" y="7181"/>
              </a:cxn>
              <a:cxn ang="0">
                <a:pos x="0" y="22978"/>
              </a:cxn>
              <a:cxn ang="0">
                <a:pos x="4724" y="28849"/>
              </a:cxn>
              <a:cxn ang="0">
                <a:pos x="11429" y="30967"/>
              </a:cxn>
              <a:cxn ang="0">
                <a:pos x="11429" y="95835"/>
              </a:cxn>
              <a:cxn ang="0">
                <a:pos x="14508" y="96810"/>
              </a:cxn>
              <a:cxn ang="0">
                <a:pos x="17465" y="98121"/>
              </a:cxn>
              <a:cxn ang="0">
                <a:pos x="20573" y="98608"/>
              </a:cxn>
              <a:cxn ang="0">
                <a:pos x="20573" y="33700"/>
              </a:cxn>
              <a:cxn ang="0">
                <a:pos x="27431" y="28849"/>
              </a:cxn>
              <a:cxn ang="0">
                <a:pos x="32003" y="23146"/>
              </a:cxn>
              <a:cxn ang="0">
                <a:pos x="32003" y="7181"/>
              </a:cxn>
              <a:cxn ang="0">
                <a:pos x="25145" y="0"/>
              </a:cxn>
            </a:cxnLst>
            <a:rect l="0" t="0" r="r" b="b"/>
            <a:pathLst>
              <a:path w="32385" h="99060">
                <a:moveTo>
                  <a:pt x="25145" y="0"/>
                </a:moveTo>
                <a:lnTo>
                  <a:pt x="6857" y="0"/>
                </a:lnTo>
                <a:lnTo>
                  <a:pt x="0" y="7181"/>
                </a:lnTo>
                <a:lnTo>
                  <a:pt x="0" y="22978"/>
                </a:lnTo>
                <a:lnTo>
                  <a:pt x="4724" y="28849"/>
                </a:lnTo>
                <a:lnTo>
                  <a:pt x="11429" y="30967"/>
                </a:lnTo>
                <a:lnTo>
                  <a:pt x="11429" y="95835"/>
                </a:lnTo>
                <a:lnTo>
                  <a:pt x="14508" y="96810"/>
                </a:lnTo>
                <a:lnTo>
                  <a:pt x="17465" y="98121"/>
                </a:lnTo>
                <a:lnTo>
                  <a:pt x="20573" y="98608"/>
                </a:lnTo>
                <a:lnTo>
                  <a:pt x="20573" y="33700"/>
                </a:lnTo>
                <a:lnTo>
                  <a:pt x="27431" y="28849"/>
                </a:lnTo>
                <a:lnTo>
                  <a:pt x="32003" y="23146"/>
                </a:lnTo>
                <a:lnTo>
                  <a:pt x="32003" y="7181"/>
                </a:lnTo>
                <a:lnTo>
                  <a:pt x="25145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50" name="object 82"/>
          <p:cNvSpPr>
            <a:spLocks/>
          </p:cNvSpPr>
          <p:nvPr/>
        </p:nvSpPr>
        <p:spPr bwMode="auto">
          <a:xfrm>
            <a:off x="4264819" y="4206875"/>
            <a:ext cx="271463" cy="165100"/>
          </a:xfrm>
          <a:custGeom>
            <a:avLst/>
            <a:gdLst/>
            <a:ahLst/>
            <a:cxnLst>
              <a:cxn ang="0">
                <a:pos x="60371" y="8257"/>
              </a:cxn>
              <a:cxn ang="0">
                <a:pos x="4932" y="64908"/>
              </a:cxn>
              <a:cxn ang="0">
                <a:pos x="862" y="105894"/>
              </a:cxn>
              <a:cxn ang="0">
                <a:pos x="30968" y="164974"/>
              </a:cxn>
              <a:cxn ang="0">
                <a:pos x="26176" y="155977"/>
              </a:cxn>
              <a:cxn ang="0">
                <a:pos x="11884" y="134580"/>
              </a:cxn>
              <a:cxn ang="0">
                <a:pos x="4033" y="109564"/>
              </a:cxn>
              <a:cxn ang="0">
                <a:pos x="3997" y="81349"/>
              </a:cxn>
              <a:cxn ang="0">
                <a:pos x="49776" y="14759"/>
              </a:cxn>
              <a:cxn ang="0">
                <a:pos x="119505" y="2551"/>
              </a:cxn>
              <a:cxn ang="0">
                <a:pos x="105832" y="0"/>
              </a:cxn>
              <a:cxn ang="0">
                <a:pos x="254466" y="2871"/>
              </a:cxn>
              <a:cxn ang="0">
                <a:pos x="286265" y="6534"/>
              </a:cxn>
              <a:cxn ang="0">
                <a:pos x="349760" y="55802"/>
              </a:cxn>
              <a:cxn ang="0">
                <a:pos x="357726" y="108380"/>
              </a:cxn>
              <a:cxn ang="0">
                <a:pos x="327077" y="164211"/>
              </a:cxn>
              <a:cxn ang="0">
                <a:pos x="353217" y="133999"/>
              </a:cxn>
              <a:cxn ang="0">
                <a:pos x="360570" y="80828"/>
              </a:cxn>
              <a:cxn ang="0">
                <a:pos x="315485" y="13685"/>
              </a:cxn>
              <a:cxn ang="0">
                <a:pos x="290044" y="2871"/>
              </a:cxn>
              <a:cxn ang="0">
                <a:pos x="90168" y="2551"/>
              </a:cxn>
              <a:cxn ang="0">
                <a:pos x="119789" y="5975"/>
              </a:cxn>
              <a:cxn ang="0">
                <a:pos x="179625" y="51252"/>
              </a:cxn>
              <a:cxn ang="0">
                <a:pos x="187389" y="40034"/>
              </a:cxn>
              <a:cxn ang="0">
                <a:pos x="175218" y="33832"/>
              </a:cxn>
              <a:cxn ang="0">
                <a:pos x="154630" y="18350"/>
              </a:cxn>
              <a:cxn ang="0">
                <a:pos x="129213" y="5486"/>
              </a:cxn>
              <a:cxn ang="0">
                <a:pos x="275543" y="145"/>
              </a:cxn>
              <a:cxn ang="0">
                <a:pos x="193626" y="30238"/>
              </a:cxn>
              <a:cxn ang="0">
                <a:pos x="187389" y="40034"/>
              </a:cxn>
              <a:cxn ang="0">
                <a:pos x="205183" y="22570"/>
              </a:cxn>
              <a:cxn ang="0">
                <a:pos x="228102" y="9501"/>
              </a:cxn>
              <a:cxn ang="0">
                <a:pos x="254466" y="2871"/>
              </a:cxn>
              <a:cxn ang="0">
                <a:pos x="289712" y="2757"/>
              </a:cxn>
            </a:cxnLst>
            <a:rect l="0" t="0" r="r" b="b"/>
            <a:pathLst>
              <a:path w="361950" h="165100">
                <a:moveTo>
                  <a:pt x="105832" y="0"/>
                </a:moveTo>
                <a:lnTo>
                  <a:pt x="60371" y="8257"/>
                </a:lnTo>
                <a:lnTo>
                  <a:pt x="25806" y="31174"/>
                </a:lnTo>
                <a:lnTo>
                  <a:pt x="4932" y="64908"/>
                </a:lnTo>
                <a:lnTo>
                  <a:pt x="0" y="91516"/>
                </a:lnTo>
                <a:lnTo>
                  <a:pt x="862" y="105894"/>
                </a:lnTo>
                <a:lnTo>
                  <a:pt x="13223" y="143077"/>
                </a:lnTo>
                <a:lnTo>
                  <a:pt x="30968" y="164974"/>
                </a:lnTo>
                <a:lnTo>
                  <a:pt x="35387" y="164974"/>
                </a:lnTo>
                <a:lnTo>
                  <a:pt x="26176" y="155977"/>
                </a:lnTo>
                <a:lnTo>
                  <a:pt x="18295" y="145800"/>
                </a:lnTo>
                <a:lnTo>
                  <a:pt x="11884" y="134580"/>
                </a:lnTo>
                <a:lnTo>
                  <a:pt x="7084" y="122455"/>
                </a:lnTo>
                <a:lnTo>
                  <a:pt x="4033" y="109564"/>
                </a:lnTo>
                <a:lnTo>
                  <a:pt x="2872" y="96045"/>
                </a:lnTo>
                <a:lnTo>
                  <a:pt x="3997" y="81349"/>
                </a:lnTo>
                <a:lnTo>
                  <a:pt x="19534" y="42467"/>
                </a:lnTo>
                <a:lnTo>
                  <a:pt x="49776" y="14759"/>
                </a:lnTo>
                <a:lnTo>
                  <a:pt x="90168" y="2551"/>
                </a:lnTo>
                <a:lnTo>
                  <a:pt x="119505" y="2551"/>
                </a:lnTo>
                <a:lnTo>
                  <a:pt x="117376" y="1907"/>
                </a:lnTo>
                <a:lnTo>
                  <a:pt x="105832" y="0"/>
                </a:lnTo>
                <a:close/>
              </a:path>
              <a:path w="361950" h="165100">
                <a:moveTo>
                  <a:pt x="290044" y="2871"/>
                </a:moveTo>
                <a:lnTo>
                  <a:pt x="254466" y="2871"/>
                </a:lnTo>
                <a:lnTo>
                  <a:pt x="270916" y="3736"/>
                </a:lnTo>
                <a:lnTo>
                  <a:pt x="286265" y="6534"/>
                </a:lnTo>
                <a:lnTo>
                  <a:pt x="324728" y="25077"/>
                </a:lnTo>
                <a:lnTo>
                  <a:pt x="349760" y="55802"/>
                </a:lnTo>
                <a:lnTo>
                  <a:pt x="358719" y="94802"/>
                </a:lnTo>
                <a:lnTo>
                  <a:pt x="357726" y="108380"/>
                </a:lnTo>
                <a:lnTo>
                  <a:pt x="343926" y="144783"/>
                </a:lnTo>
                <a:lnTo>
                  <a:pt x="327077" y="164211"/>
                </a:lnTo>
                <a:lnTo>
                  <a:pt x="330617" y="164974"/>
                </a:lnTo>
                <a:lnTo>
                  <a:pt x="353217" y="133999"/>
                </a:lnTo>
                <a:lnTo>
                  <a:pt x="361675" y="95387"/>
                </a:lnTo>
                <a:lnTo>
                  <a:pt x="360570" y="80828"/>
                </a:lnTo>
                <a:lnTo>
                  <a:pt x="345291" y="41988"/>
                </a:lnTo>
                <a:lnTo>
                  <a:pt x="315485" y="13685"/>
                </a:lnTo>
                <a:lnTo>
                  <a:pt x="303080" y="7323"/>
                </a:lnTo>
                <a:lnTo>
                  <a:pt x="290044" y="2871"/>
                </a:lnTo>
                <a:close/>
              </a:path>
              <a:path w="361950" h="165100">
                <a:moveTo>
                  <a:pt x="119505" y="2551"/>
                </a:moveTo>
                <a:lnTo>
                  <a:pt x="90168" y="2551"/>
                </a:lnTo>
                <a:lnTo>
                  <a:pt x="105521" y="3386"/>
                </a:lnTo>
                <a:lnTo>
                  <a:pt x="119789" y="5975"/>
                </a:lnTo>
                <a:lnTo>
                  <a:pt x="155550" y="22997"/>
                </a:lnTo>
                <a:lnTo>
                  <a:pt x="179625" y="51252"/>
                </a:lnTo>
                <a:lnTo>
                  <a:pt x="186788" y="40709"/>
                </a:lnTo>
                <a:lnTo>
                  <a:pt x="187389" y="40034"/>
                </a:lnTo>
                <a:lnTo>
                  <a:pt x="185596" y="40034"/>
                </a:lnTo>
                <a:lnTo>
                  <a:pt x="175218" y="33832"/>
                </a:lnTo>
                <a:lnTo>
                  <a:pt x="171665" y="31172"/>
                </a:lnTo>
                <a:lnTo>
                  <a:pt x="154630" y="18350"/>
                </a:lnTo>
                <a:lnTo>
                  <a:pt x="141558" y="10910"/>
                </a:lnTo>
                <a:lnTo>
                  <a:pt x="129213" y="5486"/>
                </a:lnTo>
                <a:lnTo>
                  <a:pt x="119505" y="2551"/>
                </a:lnTo>
                <a:close/>
              </a:path>
              <a:path w="361950" h="165100">
                <a:moveTo>
                  <a:pt x="275543" y="145"/>
                </a:moveTo>
                <a:lnTo>
                  <a:pt x="233713" y="4830"/>
                </a:lnTo>
                <a:lnTo>
                  <a:pt x="193626" y="30238"/>
                </a:lnTo>
                <a:lnTo>
                  <a:pt x="185596" y="40034"/>
                </a:lnTo>
                <a:lnTo>
                  <a:pt x="187389" y="40034"/>
                </a:lnTo>
                <a:lnTo>
                  <a:pt x="195353" y="31091"/>
                </a:lnTo>
                <a:lnTo>
                  <a:pt x="205183" y="22570"/>
                </a:lnTo>
                <a:lnTo>
                  <a:pt x="216145" y="15316"/>
                </a:lnTo>
                <a:lnTo>
                  <a:pt x="228102" y="9501"/>
                </a:lnTo>
                <a:lnTo>
                  <a:pt x="240921" y="5295"/>
                </a:lnTo>
                <a:lnTo>
                  <a:pt x="254466" y="2871"/>
                </a:lnTo>
                <a:lnTo>
                  <a:pt x="290044" y="2871"/>
                </a:lnTo>
                <a:lnTo>
                  <a:pt x="289712" y="2757"/>
                </a:lnTo>
                <a:lnTo>
                  <a:pt x="275543" y="14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51" name="object 83"/>
          <p:cNvSpPr>
            <a:spLocks/>
          </p:cNvSpPr>
          <p:nvPr/>
        </p:nvSpPr>
        <p:spPr bwMode="auto">
          <a:xfrm>
            <a:off x="4416029" y="4240214"/>
            <a:ext cx="92869" cy="122237"/>
          </a:xfrm>
          <a:custGeom>
            <a:avLst/>
            <a:gdLst/>
            <a:ahLst/>
            <a:cxnLst>
              <a:cxn ang="0">
                <a:pos x="115138" y="32202"/>
              </a:cxn>
              <a:cxn ang="0">
                <a:pos x="53989" y="32202"/>
              </a:cxn>
              <a:cxn ang="0">
                <a:pos x="70885" y="33984"/>
              </a:cxn>
              <a:cxn ang="0">
                <a:pos x="83187" y="40311"/>
              </a:cxn>
              <a:cxn ang="0">
                <a:pos x="90624" y="50047"/>
              </a:cxn>
              <a:cxn ang="0">
                <a:pos x="90601" y="67270"/>
              </a:cxn>
              <a:cxn ang="0">
                <a:pos x="86732" y="78599"/>
              </a:cxn>
              <a:cxn ang="0">
                <a:pos x="79923" y="85676"/>
              </a:cxn>
              <a:cxn ang="0">
                <a:pos x="78702" y="86474"/>
              </a:cxn>
              <a:cxn ang="0">
                <a:pos x="78702" y="120859"/>
              </a:cxn>
              <a:cxn ang="0">
                <a:pos x="112163" y="98852"/>
              </a:cxn>
              <a:cxn ang="0">
                <a:pos x="123765" y="74588"/>
              </a:cxn>
              <a:cxn ang="0">
                <a:pos x="122931" y="57251"/>
              </a:cxn>
              <a:cxn ang="0">
                <a:pos x="119466" y="41980"/>
              </a:cxn>
              <a:cxn ang="0">
                <a:pos x="115138" y="32202"/>
              </a:cxn>
              <a:cxn ang="0">
                <a:pos x="72958" y="0"/>
              </a:cxn>
              <a:cxn ang="0">
                <a:pos x="28088" y="10917"/>
              </a:cxn>
              <a:cxn ang="0">
                <a:pos x="3158" y="40369"/>
              </a:cxn>
              <a:cxn ang="0">
                <a:pos x="0" y="52903"/>
              </a:cxn>
              <a:cxn ang="0">
                <a:pos x="1133" y="68921"/>
              </a:cxn>
              <a:cxn ang="0">
                <a:pos x="18858" y="105321"/>
              </a:cxn>
              <a:cxn ang="0">
                <a:pos x="39731" y="118913"/>
              </a:cxn>
              <a:cxn ang="0">
                <a:pos x="45722" y="86474"/>
              </a:cxn>
              <a:cxn ang="0">
                <a:pos x="36501" y="77345"/>
              </a:cxn>
              <a:cxn ang="0">
                <a:pos x="31890" y="65019"/>
              </a:cxn>
              <a:cxn ang="0">
                <a:pos x="34671" y="49840"/>
              </a:cxn>
              <a:cxn ang="0">
                <a:pos x="42501" y="38601"/>
              </a:cxn>
              <a:cxn ang="0">
                <a:pos x="53989" y="32202"/>
              </a:cxn>
              <a:cxn ang="0">
                <a:pos x="115138" y="32202"/>
              </a:cxn>
              <a:cxn ang="0">
                <a:pos x="113664" y="28872"/>
              </a:cxn>
              <a:cxn ang="0">
                <a:pos x="105818" y="18024"/>
              </a:cxn>
              <a:cxn ang="0">
                <a:pos x="96222" y="9531"/>
              </a:cxn>
              <a:cxn ang="0">
                <a:pos x="85171" y="3491"/>
              </a:cxn>
              <a:cxn ang="0">
                <a:pos x="72958" y="0"/>
              </a:cxn>
            </a:cxnLst>
            <a:rect l="0" t="0" r="r" b="b"/>
            <a:pathLst>
              <a:path w="123825" h="121285">
                <a:moveTo>
                  <a:pt x="115138" y="32202"/>
                </a:moveTo>
                <a:lnTo>
                  <a:pt x="53989" y="32202"/>
                </a:lnTo>
                <a:lnTo>
                  <a:pt x="70885" y="33984"/>
                </a:lnTo>
                <a:lnTo>
                  <a:pt x="83187" y="40311"/>
                </a:lnTo>
                <a:lnTo>
                  <a:pt x="90624" y="50047"/>
                </a:lnTo>
                <a:lnTo>
                  <a:pt x="90601" y="67270"/>
                </a:lnTo>
                <a:lnTo>
                  <a:pt x="86732" y="78599"/>
                </a:lnTo>
                <a:lnTo>
                  <a:pt x="79923" y="85676"/>
                </a:lnTo>
                <a:lnTo>
                  <a:pt x="78702" y="86474"/>
                </a:lnTo>
                <a:lnTo>
                  <a:pt x="78702" y="120859"/>
                </a:lnTo>
                <a:lnTo>
                  <a:pt x="112163" y="98852"/>
                </a:lnTo>
                <a:lnTo>
                  <a:pt x="123765" y="74588"/>
                </a:lnTo>
                <a:lnTo>
                  <a:pt x="122931" y="57251"/>
                </a:lnTo>
                <a:lnTo>
                  <a:pt x="119466" y="41980"/>
                </a:lnTo>
                <a:lnTo>
                  <a:pt x="115138" y="32202"/>
                </a:lnTo>
                <a:close/>
              </a:path>
              <a:path w="123825" h="121285">
                <a:moveTo>
                  <a:pt x="72958" y="0"/>
                </a:moveTo>
                <a:lnTo>
                  <a:pt x="28088" y="10917"/>
                </a:lnTo>
                <a:lnTo>
                  <a:pt x="3158" y="40369"/>
                </a:lnTo>
                <a:lnTo>
                  <a:pt x="0" y="52903"/>
                </a:lnTo>
                <a:lnTo>
                  <a:pt x="1133" y="68921"/>
                </a:lnTo>
                <a:lnTo>
                  <a:pt x="18858" y="105321"/>
                </a:lnTo>
                <a:lnTo>
                  <a:pt x="39731" y="118913"/>
                </a:lnTo>
                <a:lnTo>
                  <a:pt x="45722" y="86474"/>
                </a:lnTo>
                <a:lnTo>
                  <a:pt x="36501" y="77345"/>
                </a:lnTo>
                <a:lnTo>
                  <a:pt x="31890" y="65019"/>
                </a:lnTo>
                <a:lnTo>
                  <a:pt x="34671" y="49840"/>
                </a:lnTo>
                <a:lnTo>
                  <a:pt x="42501" y="38601"/>
                </a:lnTo>
                <a:lnTo>
                  <a:pt x="53989" y="32202"/>
                </a:lnTo>
                <a:lnTo>
                  <a:pt x="115138" y="32202"/>
                </a:lnTo>
                <a:lnTo>
                  <a:pt x="113664" y="28872"/>
                </a:lnTo>
                <a:lnTo>
                  <a:pt x="105818" y="18024"/>
                </a:lnTo>
                <a:lnTo>
                  <a:pt x="96222" y="9531"/>
                </a:lnTo>
                <a:lnTo>
                  <a:pt x="85171" y="3491"/>
                </a:lnTo>
                <a:lnTo>
                  <a:pt x="72958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52" name="object 84"/>
          <p:cNvSpPr>
            <a:spLocks/>
          </p:cNvSpPr>
          <p:nvPr/>
        </p:nvSpPr>
        <p:spPr bwMode="auto">
          <a:xfrm>
            <a:off x="4289822" y="4241800"/>
            <a:ext cx="94059" cy="120650"/>
          </a:xfrm>
          <a:custGeom>
            <a:avLst/>
            <a:gdLst/>
            <a:ahLst/>
            <a:cxnLst>
              <a:cxn ang="0">
                <a:pos x="115459" y="32152"/>
              </a:cxn>
              <a:cxn ang="0">
                <a:pos x="54020" y="32152"/>
              </a:cxn>
              <a:cxn ang="0">
                <a:pos x="71012" y="33888"/>
              </a:cxn>
              <a:cxn ang="0">
                <a:pos x="83365" y="40146"/>
              </a:cxn>
              <a:cxn ang="0">
                <a:pos x="90845" y="49800"/>
              </a:cxn>
              <a:cxn ang="0">
                <a:pos x="90765" y="67078"/>
              </a:cxn>
              <a:cxn ang="0">
                <a:pos x="86907" y="78420"/>
              </a:cxn>
              <a:cxn ang="0">
                <a:pos x="80241" y="85490"/>
              </a:cxn>
              <a:cxn ang="0">
                <a:pos x="79173" y="86212"/>
              </a:cxn>
              <a:cxn ang="0">
                <a:pos x="79173" y="120596"/>
              </a:cxn>
              <a:cxn ang="0">
                <a:pos x="112485" y="98387"/>
              </a:cxn>
              <a:cxn ang="0">
                <a:pos x="123980" y="74092"/>
              </a:cxn>
              <a:cxn ang="0">
                <a:pos x="123138" y="56861"/>
              </a:cxn>
              <a:cxn ang="0">
                <a:pos x="119683" y="41673"/>
              </a:cxn>
              <a:cxn ang="0">
                <a:pos x="115459" y="32152"/>
              </a:cxn>
              <a:cxn ang="0">
                <a:pos x="73169" y="0"/>
              </a:cxn>
              <a:cxn ang="0">
                <a:pos x="28170" y="10939"/>
              </a:cxn>
              <a:cxn ang="0">
                <a:pos x="3180" y="40338"/>
              </a:cxn>
              <a:cxn ang="0">
                <a:pos x="0" y="52850"/>
              </a:cxn>
              <a:cxn ang="0">
                <a:pos x="1128" y="68864"/>
              </a:cxn>
              <a:cxn ang="0">
                <a:pos x="18857" y="105259"/>
              </a:cxn>
              <a:cxn ang="0">
                <a:pos x="39741" y="118890"/>
              </a:cxn>
              <a:cxn ang="0">
                <a:pos x="46011" y="86532"/>
              </a:cxn>
              <a:cxn ang="0">
                <a:pos x="36724" y="77411"/>
              </a:cxn>
              <a:cxn ang="0">
                <a:pos x="32080" y="65106"/>
              </a:cxn>
              <a:cxn ang="0">
                <a:pos x="34816" y="49809"/>
              </a:cxn>
              <a:cxn ang="0">
                <a:pos x="42578" y="38557"/>
              </a:cxn>
              <a:cxn ang="0">
                <a:pos x="54020" y="32152"/>
              </a:cxn>
              <a:cxn ang="0">
                <a:pos x="115459" y="32152"/>
              </a:cxn>
              <a:cxn ang="0">
                <a:pos x="113898" y="28633"/>
              </a:cxn>
              <a:cxn ang="0">
                <a:pos x="106070" y="17842"/>
              </a:cxn>
              <a:cxn ang="0">
                <a:pos x="96482" y="9404"/>
              </a:cxn>
              <a:cxn ang="0">
                <a:pos x="85420" y="3422"/>
              </a:cxn>
              <a:cxn ang="0">
                <a:pos x="73169" y="0"/>
              </a:cxn>
            </a:cxnLst>
            <a:rect l="0" t="0" r="r" b="b"/>
            <a:pathLst>
              <a:path w="124460" h="120650">
                <a:moveTo>
                  <a:pt x="115459" y="32152"/>
                </a:moveTo>
                <a:lnTo>
                  <a:pt x="54020" y="32152"/>
                </a:lnTo>
                <a:lnTo>
                  <a:pt x="71012" y="33888"/>
                </a:lnTo>
                <a:lnTo>
                  <a:pt x="83365" y="40146"/>
                </a:lnTo>
                <a:lnTo>
                  <a:pt x="90845" y="49800"/>
                </a:lnTo>
                <a:lnTo>
                  <a:pt x="90765" y="67078"/>
                </a:lnTo>
                <a:lnTo>
                  <a:pt x="86907" y="78420"/>
                </a:lnTo>
                <a:lnTo>
                  <a:pt x="80241" y="85490"/>
                </a:lnTo>
                <a:lnTo>
                  <a:pt x="79173" y="86212"/>
                </a:lnTo>
                <a:lnTo>
                  <a:pt x="79173" y="120596"/>
                </a:lnTo>
                <a:lnTo>
                  <a:pt x="112485" y="98387"/>
                </a:lnTo>
                <a:lnTo>
                  <a:pt x="123980" y="74092"/>
                </a:lnTo>
                <a:lnTo>
                  <a:pt x="123138" y="56861"/>
                </a:lnTo>
                <a:lnTo>
                  <a:pt x="119683" y="41673"/>
                </a:lnTo>
                <a:lnTo>
                  <a:pt x="115459" y="32152"/>
                </a:lnTo>
                <a:close/>
              </a:path>
              <a:path w="124460" h="120650">
                <a:moveTo>
                  <a:pt x="73169" y="0"/>
                </a:moveTo>
                <a:lnTo>
                  <a:pt x="28170" y="10939"/>
                </a:lnTo>
                <a:lnTo>
                  <a:pt x="3180" y="40338"/>
                </a:lnTo>
                <a:lnTo>
                  <a:pt x="0" y="52850"/>
                </a:lnTo>
                <a:lnTo>
                  <a:pt x="1128" y="68864"/>
                </a:lnTo>
                <a:lnTo>
                  <a:pt x="18857" y="105259"/>
                </a:lnTo>
                <a:lnTo>
                  <a:pt x="39741" y="118890"/>
                </a:lnTo>
                <a:lnTo>
                  <a:pt x="46011" y="86532"/>
                </a:lnTo>
                <a:lnTo>
                  <a:pt x="36724" y="77411"/>
                </a:lnTo>
                <a:lnTo>
                  <a:pt x="32080" y="65106"/>
                </a:lnTo>
                <a:lnTo>
                  <a:pt x="34816" y="49809"/>
                </a:lnTo>
                <a:lnTo>
                  <a:pt x="42578" y="38557"/>
                </a:lnTo>
                <a:lnTo>
                  <a:pt x="54020" y="32152"/>
                </a:lnTo>
                <a:lnTo>
                  <a:pt x="115459" y="32152"/>
                </a:lnTo>
                <a:lnTo>
                  <a:pt x="113898" y="28633"/>
                </a:lnTo>
                <a:lnTo>
                  <a:pt x="106070" y="17842"/>
                </a:lnTo>
                <a:lnTo>
                  <a:pt x="96482" y="9404"/>
                </a:lnTo>
                <a:lnTo>
                  <a:pt x="85420" y="3422"/>
                </a:lnTo>
                <a:lnTo>
                  <a:pt x="73169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53" name="object 85"/>
          <p:cNvSpPr>
            <a:spLocks/>
          </p:cNvSpPr>
          <p:nvPr/>
        </p:nvSpPr>
        <p:spPr bwMode="auto">
          <a:xfrm>
            <a:off x="4450556" y="4286250"/>
            <a:ext cx="25004" cy="95250"/>
          </a:xfrm>
          <a:custGeom>
            <a:avLst/>
            <a:gdLst/>
            <a:ahLst/>
            <a:cxnLst>
              <a:cxn ang="0">
                <a:pos x="25145" y="0"/>
              </a:cxn>
              <a:cxn ang="0">
                <a:pos x="7345" y="0"/>
              </a:cxn>
              <a:cxn ang="0">
                <a:pos x="0" y="7181"/>
              </a:cxn>
              <a:cxn ang="0">
                <a:pos x="0" y="22978"/>
              </a:cxn>
              <a:cxn ang="0">
                <a:pos x="5059" y="28849"/>
              </a:cxn>
              <a:cxn ang="0">
                <a:pos x="11917" y="30967"/>
              </a:cxn>
              <a:cxn ang="0">
                <a:pos x="11917" y="94856"/>
              </a:cxn>
              <a:cxn ang="0">
                <a:pos x="21061" y="94856"/>
              </a:cxn>
              <a:cxn ang="0">
                <a:pos x="21061" y="31508"/>
              </a:cxn>
              <a:cxn ang="0">
                <a:pos x="27431" y="28849"/>
              </a:cxn>
              <a:cxn ang="0">
                <a:pos x="32491" y="23146"/>
              </a:cxn>
              <a:cxn ang="0">
                <a:pos x="32491" y="7181"/>
              </a:cxn>
              <a:cxn ang="0">
                <a:pos x="25145" y="0"/>
              </a:cxn>
            </a:cxnLst>
            <a:rect l="0" t="0" r="r" b="b"/>
            <a:pathLst>
              <a:path w="33020" h="95250">
                <a:moveTo>
                  <a:pt x="25145" y="0"/>
                </a:moveTo>
                <a:lnTo>
                  <a:pt x="7345" y="0"/>
                </a:lnTo>
                <a:lnTo>
                  <a:pt x="0" y="7181"/>
                </a:lnTo>
                <a:lnTo>
                  <a:pt x="0" y="22978"/>
                </a:lnTo>
                <a:lnTo>
                  <a:pt x="5059" y="28849"/>
                </a:lnTo>
                <a:lnTo>
                  <a:pt x="11917" y="30967"/>
                </a:lnTo>
                <a:lnTo>
                  <a:pt x="11917" y="94856"/>
                </a:lnTo>
                <a:lnTo>
                  <a:pt x="21061" y="94856"/>
                </a:lnTo>
                <a:lnTo>
                  <a:pt x="21061" y="31508"/>
                </a:lnTo>
                <a:lnTo>
                  <a:pt x="27431" y="28849"/>
                </a:lnTo>
                <a:lnTo>
                  <a:pt x="32491" y="23146"/>
                </a:lnTo>
                <a:lnTo>
                  <a:pt x="32491" y="7181"/>
                </a:lnTo>
                <a:lnTo>
                  <a:pt x="25145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54" name="object 86"/>
          <p:cNvSpPr>
            <a:spLocks/>
          </p:cNvSpPr>
          <p:nvPr/>
        </p:nvSpPr>
        <p:spPr bwMode="auto">
          <a:xfrm>
            <a:off x="4360069" y="4349751"/>
            <a:ext cx="80963" cy="42863"/>
          </a:xfrm>
          <a:custGeom>
            <a:avLst/>
            <a:gdLst/>
            <a:ahLst/>
            <a:cxnLst>
              <a:cxn ang="0">
                <a:pos x="43530" y="12846"/>
              </a:cxn>
              <a:cxn ang="0">
                <a:pos x="39534" y="16301"/>
              </a:cxn>
              <a:cxn ang="0">
                <a:pos x="29245" y="24079"/>
              </a:cxn>
              <a:cxn ang="0">
                <a:pos x="18100" y="31070"/>
              </a:cxn>
              <a:cxn ang="0">
                <a:pos x="6096" y="36871"/>
              </a:cxn>
              <a:cxn ang="0">
                <a:pos x="0" y="40201"/>
              </a:cxn>
              <a:cxn ang="0">
                <a:pos x="640" y="40857"/>
              </a:cxn>
              <a:cxn ang="0">
                <a:pos x="1280" y="41677"/>
              </a:cxn>
              <a:cxn ang="0">
                <a:pos x="8168" y="39391"/>
              </a:cxn>
              <a:cxn ang="0">
                <a:pos x="15026" y="36309"/>
              </a:cxn>
              <a:cxn ang="0">
                <a:pos x="21244" y="32225"/>
              </a:cxn>
              <a:cxn ang="0">
                <a:pos x="31703" y="24720"/>
              </a:cxn>
              <a:cxn ang="0">
                <a:pos x="41017" y="15944"/>
              </a:cxn>
              <a:cxn ang="0">
                <a:pos x="43530" y="12846"/>
              </a:cxn>
              <a:cxn ang="0">
                <a:pos x="57565" y="0"/>
              </a:cxn>
              <a:cxn ang="0">
                <a:pos x="50350" y="6835"/>
              </a:cxn>
              <a:cxn ang="0">
                <a:pos x="59276" y="12540"/>
              </a:cxn>
              <a:cxn ang="0">
                <a:pos x="69299" y="20261"/>
              </a:cxn>
              <a:cxn ang="0">
                <a:pos x="105674" y="41677"/>
              </a:cxn>
              <a:cxn ang="0">
                <a:pos x="106497" y="40857"/>
              </a:cxn>
              <a:cxn ang="0">
                <a:pos x="107167" y="40046"/>
              </a:cxn>
              <a:cxn ang="0">
                <a:pos x="107807" y="39391"/>
              </a:cxn>
              <a:cxn ang="0">
                <a:pos x="95594" y="34388"/>
              </a:cxn>
              <a:cxn ang="0">
                <a:pos x="84325" y="27815"/>
              </a:cxn>
              <a:cxn ang="0">
                <a:pos x="74137" y="19804"/>
              </a:cxn>
              <a:cxn ang="0">
                <a:pos x="65171" y="10488"/>
              </a:cxn>
              <a:cxn ang="0">
                <a:pos x="57565" y="0"/>
              </a:cxn>
              <a:cxn ang="0">
                <a:pos x="49070" y="6016"/>
              </a:cxn>
              <a:cxn ang="0">
                <a:pos x="43530" y="12846"/>
              </a:cxn>
              <a:cxn ang="0">
                <a:pos x="48972" y="8140"/>
              </a:cxn>
              <a:cxn ang="0">
                <a:pos x="50350" y="6835"/>
              </a:cxn>
              <a:cxn ang="0">
                <a:pos x="49070" y="6016"/>
              </a:cxn>
            </a:cxnLst>
            <a:rect l="0" t="0" r="r" b="b"/>
            <a:pathLst>
              <a:path w="107950" h="41910">
                <a:moveTo>
                  <a:pt x="43530" y="12846"/>
                </a:moveTo>
                <a:lnTo>
                  <a:pt x="39534" y="16301"/>
                </a:lnTo>
                <a:lnTo>
                  <a:pt x="29245" y="24079"/>
                </a:lnTo>
                <a:lnTo>
                  <a:pt x="18100" y="31070"/>
                </a:lnTo>
                <a:lnTo>
                  <a:pt x="6096" y="36871"/>
                </a:lnTo>
                <a:lnTo>
                  <a:pt x="0" y="40201"/>
                </a:lnTo>
                <a:lnTo>
                  <a:pt x="640" y="40857"/>
                </a:lnTo>
                <a:lnTo>
                  <a:pt x="1280" y="41677"/>
                </a:lnTo>
                <a:lnTo>
                  <a:pt x="8168" y="39391"/>
                </a:lnTo>
                <a:lnTo>
                  <a:pt x="15026" y="36309"/>
                </a:lnTo>
                <a:lnTo>
                  <a:pt x="21244" y="32225"/>
                </a:lnTo>
                <a:lnTo>
                  <a:pt x="31703" y="24720"/>
                </a:lnTo>
                <a:lnTo>
                  <a:pt x="41017" y="15944"/>
                </a:lnTo>
                <a:lnTo>
                  <a:pt x="43530" y="12846"/>
                </a:lnTo>
                <a:close/>
              </a:path>
              <a:path w="107950" h="41910">
                <a:moveTo>
                  <a:pt x="57565" y="0"/>
                </a:moveTo>
                <a:lnTo>
                  <a:pt x="50350" y="6835"/>
                </a:lnTo>
                <a:lnTo>
                  <a:pt x="59276" y="12540"/>
                </a:lnTo>
                <a:lnTo>
                  <a:pt x="69299" y="20261"/>
                </a:lnTo>
                <a:lnTo>
                  <a:pt x="105674" y="41677"/>
                </a:lnTo>
                <a:lnTo>
                  <a:pt x="106497" y="40857"/>
                </a:lnTo>
                <a:lnTo>
                  <a:pt x="107167" y="40046"/>
                </a:lnTo>
                <a:lnTo>
                  <a:pt x="107807" y="39391"/>
                </a:lnTo>
                <a:lnTo>
                  <a:pt x="95594" y="34388"/>
                </a:lnTo>
                <a:lnTo>
                  <a:pt x="84325" y="27815"/>
                </a:lnTo>
                <a:lnTo>
                  <a:pt x="74137" y="19804"/>
                </a:lnTo>
                <a:lnTo>
                  <a:pt x="65171" y="10488"/>
                </a:lnTo>
                <a:lnTo>
                  <a:pt x="57565" y="0"/>
                </a:lnTo>
                <a:close/>
              </a:path>
              <a:path w="107950" h="41910">
                <a:moveTo>
                  <a:pt x="49070" y="6016"/>
                </a:moveTo>
                <a:lnTo>
                  <a:pt x="43530" y="12846"/>
                </a:lnTo>
                <a:lnTo>
                  <a:pt x="48972" y="8140"/>
                </a:lnTo>
                <a:lnTo>
                  <a:pt x="50350" y="6835"/>
                </a:lnTo>
                <a:lnTo>
                  <a:pt x="49070" y="601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855" name="object 87"/>
          <p:cNvSpPr>
            <a:spLocks/>
          </p:cNvSpPr>
          <p:nvPr/>
        </p:nvSpPr>
        <p:spPr bwMode="auto">
          <a:xfrm>
            <a:off x="4408885" y="4379914"/>
            <a:ext cx="200025" cy="161925"/>
          </a:xfrm>
          <a:custGeom>
            <a:avLst/>
            <a:gdLst/>
            <a:ahLst/>
            <a:cxnLst>
              <a:cxn ang="0">
                <a:pos x="41387" y="26786"/>
              </a:cxn>
              <a:cxn ang="0">
                <a:pos x="9096" y="57397"/>
              </a:cxn>
              <a:cxn ang="0">
                <a:pos x="58" y="76609"/>
              </a:cxn>
              <a:cxn ang="0">
                <a:pos x="0" y="157782"/>
              </a:cxn>
              <a:cxn ang="0">
                <a:pos x="40294" y="161614"/>
              </a:cxn>
              <a:cxn ang="0">
                <a:pos x="44500" y="141363"/>
              </a:cxn>
              <a:cxn ang="0">
                <a:pos x="266395" y="112550"/>
              </a:cxn>
              <a:cxn ang="0">
                <a:pos x="22920" y="109203"/>
              </a:cxn>
              <a:cxn ang="0">
                <a:pos x="21579" y="89702"/>
              </a:cxn>
              <a:cxn ang="0">
                <a:pos x="266145" y="88129"/>
              </a:cxn>
              <a:cxn ang="0">
                <a:pos x="254474" y="60685"/>
              </a:cxn>
              <a:cxn ang="0">
                <a:pos x="52943" y="53781"/>
              </a:cxn>
              <a:cxn ang="0">
                <a:pos x="50749" y="51316"/>
              </a:cxn>
              <a:cxn ang="0">
                <a:pos x="57729" y="40718"/>
              </a:cxn>
              <a:cxn ang="0">
                <a:pos x="78199" y="20450"/>
              </a:cxn>
              <a:cxn ang="0">
                <a:pos x="221796" y="18263"/>
              </a:cxn>
              <a:cxn ang="0">
                <a:pos x="212182" y="6058"/>
              </a:cxn>
              <a:cxn ang="0">
                <a:pos x="198292" y="163"/>
              </a:cxn>
              <a:cxn ang="0">
                <a:pos x="266395" y="141416"/>
              </a:cxn>
              <a:cxn ang="0">
                <a:pos x="221894" y="148397"/>
              </a:cxn>
              <a:cxn ang="0">
                <a:pos x="226100" y="161614"/>
              </a:cxn>
              <a:cxn ang="0">
                <a:pos x="266395" y="157782"/>
              </a:cxn>
              <a:cxn ang="0">
                <a:pos x="266395" y="141363"/>
              </a:cxn>
              <a:cxn ang="0">
                <a:pos x="73195" y="144231"/>
              </a:cxn>
              <a:cxn ang="0">
                <a:pos x="93014" y="145520"/>
              </a:cxn>
              <a:cxn ang="0">
                <a:pos x="116399" y="145861"/>
              </a:cxn>
              <a:cxn ang="0">
                <a:pos x="190142" y="143864"/>
              </a:cxn>
              <a:cxn ang="0">
                <a:pos x="266395" y="141416"/>
              </a:cxn>
              <a:cxn ang="0">
                <a:pos x="243321" y="88129"/>
              </a:cxn>
              <a:cxn ang="0">
                <a:pos x="25968" y="88736"/>
              </a:cxn>
              <a:cxn ang="0">
                <a:pos x="75895" y="104073"/>
              </a:cxn>
              <a:cxn ang="0">
                <a:pos x="75803" y="111050"/>
              </a:cxn>
              <a:cxn ang="0">
                <a:pos x="192907" y="112550"/>
              </a:cxn>
              <a:cxn ang="0">
                <a:pos x="191261" y="104073"/>
              </a:cxn>
              <a:cxn ang="0">
                <a:pos x="193730" y="102357"/>
              </a:cxn>
              <a:cxn ang="0">
                <a:pos x="266145" y="88129"/>
              </a:cxn>
              <a:cxn ang="0">
                <a:pos x="245516" y="89702"/>
              </a:cxn>
              <a:cxn ang="0">
                <a:pos x="244144" y="109203"/>
              </a:cxn>
              <a:cxn ang="0">
                <a:pos x="266395" y="112550"/>
              </a:cxn>
              <a:cxn ang="0">
                <a:pos x="266145" y="88129"/>
              </a:cxn>
              <a:cxn ang="0">
                <a:pos x="109004" y="56240"/>
              </a:cxn>
              <a:cxn ang="0">
                <a:pos x="196413" y="60685"/>
              </a:cxn>
              <a:cxn ang="0">
                <a:pos x="167449" y="56017"/>
              </a:cxn>
              <a:cxn ang="0">
                <a:pos x="147430" y="54780"/>
              </a:cxn>
              <a:cxn ang="0">
                <a:pos x="180350" y="18263"/>
              </a:cxn>
              <a:cxn ang="0">
                <a:pos x="202538" y="32905"/>
              </a:cxn>
              <a:cxn ang="0">
                <a:pos x="215585" y="51316"/>
              </a:cxn>
              <a:cxn ang="0">
                <a:pos x="213451" y="53781"/>
              </a:cxn>
              <a:cxn ang="0">
                <a:pos x="254474" y="60685"/>
              </a:cxn>
              <a:cxn ang="0">
                <a:pos x="244225" y="52665"/>
              </a:cxn>
              <a:cxn ang="0">
                <a:pos x="229393" y="29771"/>
              </a:cxn>
            </a:cxnLst>
            <a:rect l="0" t="0" r="r" b="b"/>
            <a:pathLst>
              <a:path w="266700" h="161925">
                <a:moveTo>
                  <a:pt x="76985" y="0"/>
                </a:moveTo>
                <a:lnTo>
                  <a:pt x="41387" y="26786"/>
                </a:lnTo>
                <a:lnTo>
                  <a:pt x="25351" y="48950"/>
                </a:lnTo>
                <a:lnTo>
                  <a:pt x="9096" y="57397"/>
                </a:lnTo>
                <a:lnTo>
                  <a:pt x="1894" y="64880"/>
                </a:lnTo>
                <a:lnTo>
                  <a:pt x="58" y="76609"/>
                </a:lnTo>
                <a:lnTo>
                  <a:pt x="27" y="102195"/>
                </a:lnTo>
                <a:lnTo>
                  <a:pt x="0" y="157782"/>
                </a:lnTo>
                <a:lnTo>
                  <a:pt x="3840" y="161614"/>
                </a:lnTo>
                <a:lnTo>
                  <a:pt x="40294" y="161614"/>
                </a:lnTo>
                <a:lnTo>
                  <a:pt x="44500" y="157782"/>
                </a:lnTo>
                <a:lnTo>
                  <a:pt x="44500" y="141363"/>
                </a:lnTo>
                <a:lnTo>
                  <a:pt x="266395" y="141363"/>
                </a:lnTo>
                <a:lnTo>
                  <a:pt x="266395" y="112550"/>
                </a:lnTo>
                <a:lnTo>
                  <a:pt x="74096" y="112550"/>
                </a:lnTo>
                <a:lnTo>
                  <a:pt x="22920" y="109203"/>
                </a:lnTo>
                <a:lnTo>
                  <a:pt x="21579" y="107761"/>
                </a:lnTo>
                <a:lnTo>
                  <a:pt x="21579" y="89702"/>
                </a:lnTo>
                <a:lnTo>
                  <a:pt x="23743" y="88129"/>
                </a:lnTo>
                <a:lnTo>
                  <a:pt x="266145" y="88129"/>
                </a:lnTo>
                <a:lnTo>
                  <a:pt x="261644" y="69341"/>
                </a:lnTo>
                <a:lnTo>
                  <a:pt x="254474" y="60685"/>
                </a:lnTo>
                <a:lnTo>
                  <a:pt x="69982" y="60685"/>
                </a:lnTo>
                <a:lnTo>
                  <a:pt x="52943" y="53781"/>
                </a:lnTo>
                <a:lnTo>
                  <a:pt x="51358" y="53160"/>
                </a:lnTo>
                <a:lnTo>
                  <a:pt x="50749" y="51316"/>
                </a:lnTo>
                <a:lnTo>
                  <a:pt x="51633" y="49947"/>
                </a:lnTo>
                <a:lnTo>
                  <a:pt x="57729" y="40718"/>
                </a:lnTo>
                <a:lnTo>
                  <a:pt x="67081" y="29319"/>
                </a:lnTo>
                <a:lnTo>
                  <a:pt x="78199" y="20450"/>
                </a:lnTo>
                <a:lnTo>
                  <a:pt x="180350" y="18263"/>
                </a:lnTo>
                <a:lnTo>
                  <a:pt x="221796" y="18263"/>
                </a:lnTo>
                <a:lnTo>
                  <a:pt x="219581" y="14907"/>
                </a:lnTo>
                <a:lnTo>
                  <a:pt x="212182" y="6058"/>
                </a:lnTo>
                <a:lnTo>
                  <a:pt x="205613" y="1663"/>
                </a:lnTo>
                <a:lnTo>
                  <a:pt x="198292" y="163"/>
                </a:lnTo>
                <a:lnTo>
                  <a:pt x="76985" y="0"/>
                </a:lnTo>
                <a:close/>
              </a:path>
              <a:path w="266700" h="161925">
                <a:moveTo>
                  <a:pt x="266395" y="141416"/>
                </a:moveTo>
                <a:lnTo>
                  <a:pt x="221674" y="141416"/>
                </a:lnTo>
                <a:lnTo>
                  <a:pt x="221894" y="148397"/>
                </a:lnTo>
                <a:lnTo>
                  <a:pt x="221894" y="157782"/>
                </a:lnTo>
                <a:lnTo>
                  <a:pt x="226100" y="161614"/>
                </a:lnTo>
                <a:lnTo>
                  <a:pt x="262493" y="161614"/>
                </a:lnTo>
                <a:lnTo>
                  <a:pt x="266395" y="157782"/>
                </a:lnTo>
                <a:lnTo>
                  <a:pt x="266395" y="141416"/>
                </a:lnTo>
                <a:close/>
              </a:path>
              <a:path w="266700" h="161925">
                <a:moveTo>
                  <a:pt x="266395" y="141363"/>
                </a:moveTo>
                <a:lnTo>
                  <a:pt x="44500" y="141363"/>
                </a:lnTo>
                <a:lnTo>
                  <a:pt x="73195" y="144231"/>
                </a:lnTo>
                <a:lnTo>
                  <a:pt x="83437" y="145033"/>
                </a:lnTo>
                <a:lnTo>
                  <a:pt x="93014" y="145520"/>
                </a:lnTo>
                <a:lnTo>
                  <a:pt x="103484" y="145769"/>
                </a:lnTo>
                <a:lnTo>
                  <a:pt x="116399" y="145861"/>
                </a:lnTo>
                <a:lnTo>
                  <a:pt x="137919" y="145697"/>
                </a:lnTo>
                <a:lnTo>
                  <a:pt x="190142" y="143864"/>
                </a:lnTo>
                <a:lnTo>
                  <a:pt x="221674" y="141416"/>
                </a:lnTo>
                <a:lnTo>
                  <a:pt x="266395" y="141416"/>
                </a:lnTo>
                <a:lnTo>
                  <a:pt x="266395" y="141363"/>
                </a:lnTo>
                <a:close/>
              </a:path>
              <a:path w="266700" h="161925">
                <a:moveTo>
                  <a:pt x="243321" y="88129"/>
                </a:moveTo>
                <a:lnTo>
                  <a:pt x="23743" y="88129"/>
                </a:lnTo>
                <a:lnTo>
                  <a:pt x="25968" y="88736"/>
                </a:lnTo>
                <a:lnTo>
                  <a:pt x="74858" y="102763"/>
                </a:lnTo>
                <a:lnTo>
                  <a:pt x="75895" y="104073"/>
                </a:lnTo>
                <a:lnTo>
                  <a:pt x="75895" y="109060"/>
                </a:lnTo>
                <a:lnTo>
                  <a:pt x="75803" y="111050"/>
                </a:lnTo>
                <a:lnTo>
                  <a:pt x="74096" y="112550"/>
                </a:lnTo>
                <a:lnTo>
                  <a:pt x="192907" y="112550"/>
                </a:lnTo>
                <a:lnTo>
                  <a:pt x="191261" y="111050"/>
                </a:lnTo>
                <a:lnTo>
                  <a:pt x="191261" y="104073"/>
                </a:lnTo>
                <a:lnTo>
                  <a:pt x="192237" y="102833"/>
                </a:lnTo>
                <a:lnTo>
                  <a:pt x="193730" y="102357"/>
                </a:lnTo>
                <a:lnTo>
                  <a:pt x="243321" y="88129"/>
                </a:lnTo>
                <a:close/>
              </a:path>
              <a:path w="266700" h="161925">
                <a:moveTo>
                  <a:pt x="266145" y="88129"/>
                </a:moveTo>
                <a:lnTo>
                  <a:pt x="243321" y="88129"/>
                </a:lnTo>
                <a:lnTo>
                  <a:pt x="245516" y="89702"/>
                </a:lnTo>
                <a:lnTo>
                  <a:pt x="245516" y="107761"/>
                </a:lnTo>
                <a:lnTo>
                  <a:pt x="244144" y="109203"/>
                </a:lnTo>
                <a:lnTo>
                  <a:pt x="192907" y="112550"/>
                </a:lnTo>
                <a:lnTo>
                  <a:pt x="266395" y="112550"/>
                </a:lnTo>
                <a:lnTo>
                  <a:pt x="266395" y="89171"/>
                </a:lnTo>
                <a:lnTo>
                  <a:pt x="266145" y="88129"/>
                </a:lnTo>
                <a:close/>
              </a:path>
              <a:path w="266700" h="161925">
                <a:moveTo>
                  <a:pt x="147430" y="54780"/>
                </a:moveTo>
                <a:lnTo>
                  <a:pt x="109004" y="56240"/>
                </a:lnTo>
                <a:lnTo>
                  <a:pt x="69982" y="60685"/>
                </a:lnTo>
                <a:lnTo>
                  <a:pt x="196413" y="60685"/>
                </a:lnTo>
                <a:lnTo>
                  <a:pt x="179294" y="57779"/>
                </a:lnTo>
                <a:lnTo>
                  <a:pt x="167449" y="56017"/>
                </a:lnTo>
                <a:lnTo>
                  <a:pt x="157841" y="55112"/>
                </a:lnTo>
                <a:lnTo>
                  <a:pt x="147430" y="54780"/>
                </a:lnTo>
                <a:close/>
              </a:path>
              <a:path w="266700" h="161925">
                <a:moveTo>
                  <a:pt x="221796" y="18263"/>
                </a:moveTo>
                <a:lnTo>
                  <a:pt x="180350" y="18263"/>
                </a:lnTo>
                <a:lnTo>
                  <a:pt x="191818" y="22711"/>
                </a:lnTo>
                <a:lnTo>
                  <a:pt x="202538" y="32905"/>
                </a:lnTo>
                <a:lnTo>
                  <a:pt x="211019" y="44123"/>
                </a:lnTo>
                <a:lnTo>
                  <a:pt x="215585" y="51316"/>
                </a:lnTo>
                <a:lnTo>
                  <a:pt x="214944" y="53160"/>
                </a:lnTo>
                <a:lnTo>
                  <a:pt x="213451" y="53781"/>
                </a:lnTo>
                <a:lnTo>
                  <a:pt x="196413" y="60685"/>
                </a:lnTo>
                <a:lnTo>
                  <a:pt x="254474" y="60685"/>
                </a:lnTo>
                <a:lnTo>
                  <a:pt x="251967" y="57660"/>
                </a:lnTo>
                <a:lnTo>
                  <a:pt x="244225" y="52665"/>
                </a:lnTo>
                <a:lnTo>
                  <a:pt x="243199" y="52209"/>
                </a:lnTo>
                <a:lnTo>
                  <a:pt x="229393" y="29771"/>
                </a:lnTo>
                <a:lnTo>
                  <a:pt x="221796" y="1826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8" name="object 88"/>
          <p:cNvSpPr txBox="1"/>
          <p:nvPr/>
        </p:nvSpPr>
        <p:spPr>
          <a:xfrm>
            <a:off x="4295774" y="4606925"/>
            <a:ext cx="504825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b="1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1050" b="1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2V</a:t>
            </a:r>
            <a:endParaRPr sz="1050" b="1">
              <a:latin typeface="Microsoft Sans Serif"/>
              <a:cs typeface="Microsoft Sans Serif"/>
            </a:endParaRPr>
          </a:p>
        </p:txBody>
      </p:sp>
      <p:sp>
        <p:nvSpPr>
          <p:cNvPr id="90" name="Slide Number Placeholder 8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60EF6-0225-4524-8E04-FB3441FED97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92" name="Date Placeholder 9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4CC5C70F-C1D4-4BAE-998B-539E146E846F}" type="datetime3">
              <a:rPr lang="en-US" smtClean="0"/>
              <a:t>21 February 2021</a:t>
            </a:fld>
            <a:endParaRPr lang="en-US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9780"/>
            <a:ext cx="8420100" cy="523220"/>
          </a:xfrm>
        </p:spPr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60EF6-0225-4524-8E04-FB3441FED97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object 3"/>
          <p:cNvSpPr>
            <a:spLocks/>
          </p:cNvSpPr>
          <p:nvPr/>
        </p:nvSpPr>
        <p:spPr bwMode="auto">
          <a:xfrm>
            <a:off x="0" y="0"/>
            <a:ext cx="8675393" cy="6858000"/>
          </a:xfrm>
          <a:custGeom>
            <a:avLst/>
            <a:gdLst/>
            <a:ahLst/>
            <a:cxnLst>
              <a:cxn ang="0">
                <a:pos x="1118888" y="403982"/>
              </a:cxn>
              <a:cxn ang="0">
                <a:pos x="518814" y="1292863"/>
              </a:cxn>
              <a:cxn ang="0">
                <a:pos x="135086" y="2311968"/>
              </a:cxn>
              <a:cxn ang="0">
                <a:pos x="0" y="3429000"/>
              </a:cxn>
              <a:cxn ang="0">
                <a:pos x="135086" y="4546016"/>
              </a:cxn>
              <a:cxn ang="0">
                <a:pos x="518814" y="5565115"/>
              </a:cxn>
              <a:cxn ang="0">
                <a:pos x="1118888" y="6453998"/>
              </a:cxn>
              <a:cxn ang="0">
                <a:pos x="7781474" y="6858000"/>
              </a:cxn>
              <a:cxn ang="0">
                <a:pos x="8212595" y="6409788"/>
              </a:cxn>
              <a:cxn ang="0">
                <a:pos x="4164689" y="6370776"/>
              </a:cxn>
              <a:cxn ang="0">
                <a:pos x="3487919" y="6175551"/>
              </a:cxn>
              <a:cxn ang="0">
                <a:pos x="2887755" y="5834686"/>
              </a:cxn>
              <a:cxn ang="0">
                <a:pos x="2384907" y="5368888"/>
              </a:cxn>
              <a:cxn ang="0">
                <a:pos x="2000087" y="4798869"/>
              </a:cxn>
              <a:cxn ang="0">
                <a:pos x="1754007" y="4145336"/>
              </a:cxn>
              <a:cxn ang="0">
                <a:pos x="1667377" y="3429000"/>
              </a:cxn>
              <a:cxn ang="0">
                <a:pos x="1754007" y="2712656"/>
              </a:cxn>
              <a:cxn ang="0">
                <a:pos x="2000087" y="2059117"/>
              </a:cxn>
              <a:cxn ang="0">
                <a:pos x="2384907" y="1489091"/>
              </a:cxn>
              <a:cxn ang="0">
                <a:pos x="2887755" y="1023288"/>
              </a:cxn>
              <a:cxn ang="0">
                <a:pos x="3487919" y="682418"/>
              </a:cxn>
              <a:cxn ang="0">
                <a:pos x="4164689" y="487190"/>
              </a:cxn>
              <a:cxn ang="0">
                <a:pos x="8212584" y="448178"/>
              </a:cxn>
              <a:cxn ang="0">
                <a:pos x="7781493" y="0"/>
              </a:cxn>
              <a:cxn ang="0">
                <a:pos x="4648199" y="448178"/>
              </a:cxn>
              <a:cxn ang="0">
                <a:pos x="5364543" y="534805"/>
              </a:cxn>
              <a:cxn ang="0">
                <a:pos x="6018082" y="780882"/>
              </a:cxn>
              <a:cxn ang="0">
                <a:pos x="6588108" y="1165697"/>
              </a:cxn>
              <a:cxn ang="0">
                <a:pos x="7053911" y="1668542"/>
              </a:cxn>
              <a:cxn ang="0">
                <a:pos x="7394781" y="2268707"/>
              </a:cxn>
              <a:cxn ang="0">
                <a:pos x="7590009" y="2945482"/>
              </a:cxn>
              <a:cxn ang="0">
                <a:pos x="7619140" y="3673479"/>
              </a:cxn>
              <a:cxn ang="0">
                <a:pos x="7477062" y="4371182"/>
              </a:cxn>
              <a:cxn ang="0">
                <a:pos x="7182439" y="4999177"/>
              </a:cxn>
              <a:cxn ang="0">
                <a:pos x="6755979" y="5536757"/>
              </a:cxn>
              <a:cxn ang="0">
                <a:pos x="6218393" y="5963211"/>
              </a:cxn>
              <a:cxn ang="0">
                <a:pos x="5590390" y="6257831"/>
              </a:cxn>
              <a:cxn ang="0">
                <a:pos x="4892680" y="6399908"/>
              </a:cxn>
              <a:cxn ang="0">
                <a:pos x="8399580" y="6174166"/>
              </a:cxn>
              <a:cxn ang="0">
                <a:pos x="8931127" y="5238289"/>
              </a:cxn>
              <a:cxn ang="0">
                <a:pos x="9235563" y="4182962"/>
              </a:cxn>
              <a:cxn ang="0">
                <a:pos x="9280991" y="3047769"/>
              </a:cxn>
              <a:cxn ang="0">
                <a:pos x="9059436" y="1959791"/>
              </a:cxn>
              <a:cxn ang="0">
                <a:pos x="8600004" y="980505"/>
              </a:cxn>
            </a:cxnLst>
            <a:rect l="0" t="0" r="r" b="b"/>
            <a:pathLst>
              <a:path w="9296400" h="6858000">
                <a:moveTo>
                  <a:pt x="1514906" y="0"/>
                </a:moveTo>
                <a:lnTo>
                  <a:pt x="1361408" y="142208"/>
                </a:lnTo>
                <a:lnTo>
                  <a:pt x="1118888" y="403982"/>
                </a:lnTo>
                <a:lnTo>
                  <a:pt x="896819" y="683813"/>
                </a:lnTo>
                <a:lnTo>
                  <a:pt x="696395" y="980505"/>
                </a:lnTo>
                <a:lnTo>
                  <a:pt x="518814" y="1292863"/>
                </a:lnTo>
                <a:lnTo>
                  <a:pt x="365271" y="1619691"/>
                </a:lnTo>
                <a:lnTo>
                  <a:pt x="236963" y="1959791"/>
                </a:lnTo>
                <a:lnTo>
                  <a:pt x="135086" y="2311968"/>
                </a:lnTo>
                <a:lnTo>
                  <a:pt x="60835" y="2675026"/>
                </a:lnTo>
                <a:lnTo>
                  <a:pt x="15408" y="3047769"/>
                </a:lnTo>
                <a:lnTo>
                  <a:pt x="0" y="3429000"/>
                </a:lnTo>
                <a:lnTo>
                  <a:pt x="15408" y="3810225"/>
                </a:lnTo>
                <a:lnTo>
                  <a:pt x="60835" y="4182962"/>
                </a:lnTo>
                <a:lnTo>
                  <a:pt x="135086" y="4546016"/>
                </a:lnTo>
                <a:lnTo>
                  <a:pt x="236963" y="4898190"/>
                </a:lnTo>
                <a:lnTo>
                  <a:pt x="365271" y="5238289"/>
                </a:lnTo>
                <a:lnTo>
                  <a:pt x="518814" y="5565115"/>
                </a:lnTo>
                <a:lnTo>
                  <a:pt x="696395" y="5877473"/>
                </a:lnTo>
                <a:lnTo>
                  <a:pt x="896819" y="6174166"/>
                </a:lnTo>
                <a:lnTo>
                  <a:pt x="1118888" y="6453998"/>
                </a:lnTo>
                <a:lnTo>
                  <a:pt x="1361408" y="6715773"/>
                </a:lnTo>
                <a:lnTo>
                  <a:pt x="1514924" y="6858000"/>
                </a:lnTo>
                <a:lnTo>
                  <a:pt x="7781474" y="6858000"/>
                </a:lnTo>
                <a:lnTo>
                  <a:pt x="7934991" y="6715773"/>
                </a:lnTo>
                <a:lnTo>
                  <a:pt x="8177511" y="6453998"/>
                </a:lnTo>
                <a:lnTo>
                  <a:pt x="8212595" y="6409788"/>
                </a:lnTo>
                <a:lnTo>
                  <a:pt x="4648199" y="6409788"/>
                </a:lnTo>
                <a:lnTo>
                  <a:pt x="4403723" y="6399908"/>
                </a:lnTo>
                <a:lnTo>
                  <a:pt x="4164689" y="6370776"/>
                </a:lnTo>
                <a:lnTo>
                  <a:pt x="3931866" y="6323162"/>
                </a:lnTo>
                <a:lnTo>
                  <a:pt x="3706020" y="6257831"/>
                </a:lnTo>
                <a:lnTo>
                  <a:pt x="3487919" y="6175551"/>
                </a:lnTo>
                <a:lnTo>
                  <a:pt x="3278330" y="6077089"/>
                </a:lnTo>
                <a:lnTo>
                  <a:pt x="3078019" y="5963211"/>
                </a:lnTo>
                <a:lnTo>
                  <a:pt x="2887755" y="5834686"/>
                </a:lnTo>
                <a:lnTo>
                  <a:pt x="2708303" y="5692278"/>
                </a:lnTo>
                <a:lnTo>
                  <a:pt x="2540431" y="5536757"/>
                </a:lnTo>
                <a:lnTo>
                  <a:pt x="2384907" y="5368888"/>
                </a:lnTo>
                <a:lnTo>
                  <a:pt x="2242496" y="5189440"/>
                </a:lnTo>
                <a:lnTo>
                  <a:pt x="2113967" y="4999177"/>
                </a:lnTo>
                <a:lnTo>
                  <a:pt x="2000087" y="4798869"/>
                </a:lnTo>
                <a:lnTo>
                  <a:pt x="1901622" y="4589281"/>
                </a:lnTo>
                <a:lnTo>
                  <a:pt x="1819339" y="4371182"/>
                </a:lnTo>
                <a:lnTo>
                  <a:pt x="1754007" y="4145336"/>
                </a:lnTo>
                <a:lnTo>
                  <a:pt x="1706391" y="3912513"/>
                </a:lnTo>
                <a:lnTo>
                  <a:pt x="1677259" y="3673479"/>
                </a:lnTo>
                <a:lnTo>
                  <a:pt x="1667377" y="3429000"/>
                </a:lnTo>
                <a:lnTo>
                  <a:pt x="1677259" y="3184519"/>
                </a:lnTo>
                <a:lnTo>
                  <a:pt x="1706391" y="2945482"/>
                </a:lnTo>
                <a:lnTo>
                  <a:pt x="1754007" y="2712656"/>
                </a:lnTo>
                <a:lnTo>
                  <a:pt x="1819339" y="2486809"/>
                </a:lnTo>
                <a:lnTo>
                  <a:pt x="1901622" y="2268707"/>
                </a:lnTo>
                <a:lnTo>
                  <a:pt x="2000087" y="2059117"/>
                </a:lnTo>
                <a:lnTo>
                  <a:pt x="2113967" y="1858806"/>
                </a:lnTo>
                <a:lnTo>
                  <a:pt x="2242496" y="1668542"/>
                </a:lnTo>
                <a:lnTo>
                  <a:pt x="2384907" y="1489091"/>
                </a:lnTo>
                <a:lnTo>
                  <a:pt x="2540431" y="1321220"/>
                </a:lnTo>
                <a:lnTo>
                  <a:pt x="2708303" y="1165697"/>
                </a:lnTo>
                <a:lnTo>
                  <a:pt x="2887755" y="1023288"/>
                </a:lnTo>
                <a:lnTo>
                  <a:pt x="3078019" y="894761"/>
                </a:lnTo>
                <a:lnTo>
                  <a:pt x="3278330" y="780882"/>
                </a:lnTo>
                <a:lnTo>
                  <a:pt x="3487919" y="682418"/>
                </a:lnTo>
                <a:lnTo>
                  <a:pt x="3706020" y="600137"/>
                </a:lnTo>
                <a:lnTo>
                  <a:pt x="3931866" y="534805"/>
                </a:lnTo>
                <a:lnTo>
                  <a:pt x="4164689" y="487190"/>
                </a:lnTo>
                <a:lnTo>
                  <a:pt x="4403723" y="458059"/>
                </a:lnTo>
                <a:lnTo>
                  <a:pt x="4648199" y="448178"/>
                </a:lnTo>
                <a:lnTo>
                  <a:pt x="8212584" y="448178"/>
                </a:lnTo>
                <a:lnTo>
                  <a:pt x="8177511" y="403982"/>
                </a:lnTo>
                <a:lnTo>
                  <a:pt x="7934991" y="142208"/>
                </a:lnTo>
                <a:lnTo>
                  <a:pt x="7781493" y="0"/>
                </a:lnTo>
                <a:lnTo>
                  <a:pt x="1514906" y="0"/>
                </a:lnTo>
              </a:path>
              <a:path w="9296400" h="6858000">
                <a:moveTo>
                  <a:pt x="8212584" y="448178"/>
                </a:moveTo>
                <a:lnTo>
                  <a:pt x="4648199" y="448178"/>
                </a:lnTo>
                <a:lnTo>
                  <a:pt x="4892680" y="458059"/>
                </a:lnTo>
                <a:lnTo>
                  <a:pt x="5131717" y="487190"/>
                </a:lnTo>
                <a:lnTo>
                  <a:pt x="5364543" y="534805"/>
                </a:lnTo>
                <a:lnTo>
                  <a:pt x="5590390" y="600137"/>
                </a:lnTo>
                <a:lnTo>
                  <a:pt x="5808492" y="682418"/>
                </a:lnTo>
                <a:lnTo>
                  <a:pt x="6018082" y="780882"/>
                </a:lnTo>
                <a:lnTo>
                  <a:pt x="6218393" y="894761"/>
                </a:lnTo>
                <a:lnTo>
                  <a:pt x="6408657" y="1023288"/>
                </a:lnTo>
                <a:lnTo>
                  <a:pt x="6588108" y="1165697"/>
                </a:lnTo>
                <a:lnTo>
                  <a:pt x="6755979" y="1321220"/>
                </a:lnTo>
                <a:lnTo>
                  <a:pt x="6911502" y="1489091"/>
                </a:lnTo>
                <a:lnTo>
                  <a:pt x="7053911" y="1668542"/>
                </a:lnTo>
                <a:lnTo>
                  <a:pt x="7182439" y="1858806"/>
                </a:lnTo>
                <a:lnTo>
                  <a:pt x="7296318" y="2059117"/>
                </a:lnTo>
                <a:lnTo>
                  <a:pt x="7394781" y="2268707"/>
                </a:lnTo>
                <a:lnTo>
                  <a:pt x="7477062" y="2486809"/>
                </a:lnTo>
                <a:lnTo>
                  <a:pt x="7542394" y="2712656"/>
                </a:lnTo>
                <a:lnTo>
                  <a:pt x="7590009" y="2945482"/>
                </a:lnTo>
                <a:lnTo>
                  <a:pt x="7619140" y="3184519"/>
                </a:lnTo>
                <a:lnTo>
                  <a:pt x="7629021" y="3429000"/>
                </a:lnTo>
                <a:lnTo>
                  <a:pt x="7619140" y="3673479"/>
                </a:lnTo>
                <a:lnTo>
                  <a:pt x="7590009" y="3912513"/>
                </a:lnTo>
                <a:lnTo>
                  <a:pt x="7542394" y="4145336"/>
                </a:lnTo>
                <a:lnTo>
                  <a:pt x="7477062" y="4371182"/>
                </a:lnTo>
                <a:lnTo>
                  <a:pt x="7394781" y="4589281"/>
                </a:lnTo>
                <a:lnTo>
                  <a:pt x="7296318" y="4798869"/>
                </a:lnTo>
                <a:lnTo>
                  <a:pt x="7182439" y="4999177"/>
                </a:lnTo>
                <a:lnTo>
                  <a:pt x="7053911" y="5189440"/>
                </a:lnTo>
                <a:lnTo>
                  <a:pt x="6911502" y="5368888"/>
                </a:lnTo>
                <a:lnTo>
                  <a:pt x="6755979" y="5536757"/>
                </a:lnTo>
                <a:lnTo>
                  <a:pt x="6588108" y="5692278"/>
                </a:lnTo>
                <a:lnTo>
                  <a:pt x="6408657" y="5834686"/>
                </a:lnTo>
                <a:lnTo>
                  <a:pt x="6218393" y="5963211"/>
                </a:lnTo>
                <a:lnTo>
                  <a:pt x="6018082" y="6077089"/>
                </a:lnTo>
                <a:lnTo>
                  <a:pt x="5808492" y="6175551"/>
                </a:lnTo>
                <a:lnTo>
                  <a:pt x="5590390" y="6257831"/>
                </a:lnTo>
                <a:lnTo>
                  <a:pt x="5364543" y="6323162"/>
                </a:lnTo>
                <a:lnTo>
                  <a:pt x="5131717" y="6370776"/>
                </a:lnTo>
                <a:lnTo>
                  <a:pt x="4892680" y="6399908"/>
                </a:lnTo>
                <a:lnTo>
                  <a:pt x="4648199" y="6409788"/>
                </a:lnTo>
                <a:lnTo>
                  <a:pt x="8212595" y="6409788"/>
                </a:lnTo>
                <a:lnTo>
                  <a:pt x="8399580" y="6174166"/>
                </a:lnTo>
                <a:lnTo>
                  <a:pt x="8600004" y="5877473"/>
                </a:lnTo>
                <a:lnTo>
                  <a:pt x="8777585" y="5565115"/>
                </a:lnTo>
                <a:lnTo>
                  <a:pt x="8931127" y="5238289"/>
                </a:lnTo>
                <a:lnTo>
                  <a:pt x="9059436" y="4898190"/>
                </a:lnTo>
                <a:lnTo>
                  <a:pt x="9161313" y="4546016"/>
                </a:lnTo>
                <a:lnTo>
                  <a:pt x="9235563" y="4182962"/>
                </a:lnTo>
                <a:lnTo>
                  <a:pt x="9280991" y="3810225"/>
                </a:lnTo>
                <a:lnTo>
                  <a:pt x="9296399" y="3429000"/>
                </a:lnTo>
                <a:lnTo>
                  <a:pt x="9280991" y="3047769"/>
                </a:lnTo>
                <a:lnTo>
                  <a:pt x="9235563" y="2675026"/>
                </a:lnTo>
                <a:lnTo>
                  <a:pt x="9161313" y="2311968"/>
                </a:lnTo>
                <a:lnTo>
                  <a:pt x="9059436" y="1959791"/>
                </a:lnTo>
                <a:lnTo>
                  <a:pt x="8931127" y="1619691"/>
                </a:lnTo>
                <a:lnTo>
                  <a:pt x="8777585" y="1292863"/>
                </a:lnTo>
                <a:lnTo>
                  <a:pt x="8600004" y="980505"/>
                </a:lnTo>
                <a:lnTo>
                  <a:pt x="8399580" y="683813"/>
                </a:lnTo>
                <a:lnTo>
                  <a:pt x="8212584" y="448178"/>
                </a:lnTo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4400" y="1447800"/>
            <a:ext cx="8077200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300000"/>
              </a:lnSpc>
              <a:buFont typeface="Wingdings" pitchFamily="2" charset="2"/>
              <a:buChar char="Ø"/>
              <a:tabLst>
                <a:tab pos="285750" algn="l"/>
                <a:tab pos="795338" algn="l"/>
              </a:tabLst>
            </a:pPr>
            <a:r>
              <a:rPr lang="en-US" b="1" dirty="0" smtClean="0"/>
              <a:t>Today’s </a:t>
            </a:r>
            <a:r>
              <a:rPr lang="en-US" b="1" dirty="0" smtClean="0"/>
              <a:t>wired society is going wireless and if it has </a:t>
            </a:r>
            <a:r>
              <a:rPr lang="en-US" b="1" dirty="0" smtClean="0"/>
              <a:t>problem</a:t>
            </a:r>
            <a:r>
              <a:rPr lang="en-US" b="1" dirty="0" smtClean="0"/>
              <a:t>, 5G is </a:t>
            </a:r>
            <a:r>
              <a:rPr lang="en-US" b="1" dirty="0" smtClean="0"/>
              <a:t>the answer</a:t>
            </a:r>
            <a:r>
              <a:rPr lang="en-US" b="1" dirty="0" smtClean="0"/>
              <a:t>.</a:t>
            </a:r>
          </a:p>
          <a:p>
            <a:pPr>
              <a:lnSpc>
                <a:spcPct val="250000"/>
              </a:lnSpc>
              <a:buFont typeface="Wingdings" pitchFamily="2" charset="2"/>
              <a:buChar char="Ø"/>
            </a:pPr>
            <a:r>
              <a:rPr lang="en-US" b="1" dirty="0" smtClean="0"/>
              <a:t>   5G technology is going to be new revolution in  wireless system markets.</a:t>
            </a:r>
          </a:p>
          <a:p>
            <a:pPr>
              <a:lnSpc>
                <a:spcPct val="250000"/>
              </a:lnSpc>
              <a:buFont typeface="Wingdings" pitchFamily="2" charset="2"/>
              <a:buChar char="Ø"/>
            </a:pPr>
            <a:r>
              <a:rPr lang="en-US" b="1" dirty="0" smtClean="0"/>
              <a:t>   It will be available in the market </a:t>
            </a:r>
            <a:r>
              <a:rPr lang="en-US" b="1" dirty="0" smtClean="0"/>
              <a:t>near future and </a:t>
            </a:r>
            <a:r>
              <a:rPr lang="en-US" b="1" dirty="0" smtClean="0"/>
              <a:t>affordable</a:t>
            </a:r>
          </a:p>
          <a:p>
            <a:pPr>
              <a:lnSpc>
                <a:spcPct val="250000"/>
              </a:lnSpc>
              <a:buFont typeface="Wingdings" pitchFamily="2" charset="2"/>
              <a:buChar char="Ø"/>
            </a:pPr>
            <a:r>
              <a:rPr lang="en-US" b="1" dirty="0" smtClean="0"/>
              <a:t>   </a:t>
            </a:r>
            <a:r>
              <a:rPr lang="en-US" b="1" dirty="0" smtClean="0"/>
              <a:t>cost effective </a:t>
            </a:r>
            <a:r>
              <a:rPr lang="en-US" b="1" dirty="0" smtClean="0"/>
              <a:t>with more reliability than previous mobiles.</a:t>
            </a:r>
          </a:p>
          <a:p>
            <a:pPr>
              <a:lnSpc>
                <a:spcPct val="250000"/>
              </a:lnSpc>
              <a:buFont typeface="Wingdings" pitchFamily="2" charset="2"/>
              <a:buChar char="Ø"/>
            </a:pPr>
            <a:r>
              <a:rPr lang="en-US" b="1" dirty="0" smtClean="0"/>
              <a:t>   5G will be compatible with all previous  infrastructure.</a:t>
            </a:r>
          </a:p>
          <a:p>
            <a:pPr>
              <a:lnSpc>
                <a:spcPct val="250000"/>
              </a:lnSpc>
              <a:buFont typeface="Wingdings" pitchFamily="2" charset="2"/>
              <a:buChar char="Ø"/>
            </a:pPr>
            <a:r>
              <a:rPr lang="en-US" b="1" dirty="0" smtClean="0"/>
              <a:t>   5G will provide a faster data delivery to customers</a:t>
            </a:r>
            <a:endParaRPr lang="en-US" b="1" dirty="0"/>
          </a:p>
        </p:txBody>
      </p:sp>
      <p:sp>
        <p:nvSpPr>
          <p:cNvPr id="9" name="object 93"/>
          <p:cNvSpPr>
            <a:spLocks/>
          </p:cNvSpPr>
          <p:nvPr/>
        </p:nvSpPr>
        <p:spPr bwMode="auto">
          <a:xfrm>
            <a:off x="7772400" y="0"/>
            <a:ext cx="1219200" cy="6858000"/>
          </a:xfrm>
          <a:custGeom>
            <a:avLst/>
            <a:gdLst/>
            <a:ahLst/>
            <a:cxnLst>
              <a:cxn ang="0">
                <a:pos x="22" y="0"/>
              </a:cxn>
              <a:cxn ang="0">
                <a:pos x="94121" y="118575"/>
              </a:cxn>
              <a:cxn ang="0">
                <a:pos x="335812" y="476357"/>
              </a:cxn>
              <a:cxn ang="0">
                <a:pos x="549958" y="853030"/>
              </a:cxn>
              <a:cxn ang="0">
                <a:pos x="735115" y="1247152"/>
              </a:cxn>
              <a:cxn ang="0">
                <a:pos x="889842" y="1657279"/>
              </a:cxn>
              <a:cxn ang="0">
                <a:pos x="1012697" y="2081970"/>
              </a:cxn>
              <a:cxn ang="0">
                <a:pos x="1102236" y="2519782"/>
              </a:cxn>
              <a:cxn ang="0">
                <a:pos x="1157017" y="2969273"/>
              </a:cxn>
              <a:cxn ang="0">
                <a:pos x="1175598" y="3429000"/>
              </a:cxn>
              <a:cxn ang="0">
                <a:pos x="1157017" y="3888718"/>
              </a:cxn>
              <a:cxn ang="0">
                <a:pos x="1102236" y="4338201"/>
              </a:cxn>
              <a:cxn ang="0">
                <a:pos x="1012697" y="4776008"/>
              </a:cxn>
              <a:cxn ang="0">
                <a:pos x="889842" y="5200695"/>
              </a:cxn>
              <a:cxn ang="0">
                <a:pos x="735115" y="5610820"/>
              </a:cxn>
              <a:cxn ang="0">
                <a:pos x="549958" y="6004940"/>
              </a:cxn>
              <a:cxn ang="0">
                <a:pos x="335812" y="6381613"/>
              </a:cxn>
              <a:cxn ang="0">
                <a:pos x="94121" y="6739396"/>
              </a:cxn>
              <a:cxn ang="0">
                <a:pos x="0" y="6858000"/>
              </a:cxn>
            </a:cxnLst>
            <a:rect l="0" t="0" r="r" b="b"/>
            <a:pathLst>
              <a:path w="1176020" h="6858000">
                <a:moveTo>
                  <a:pt x="22" y="0"/>
                </a:moveTo>
                <a:lnTo>
                  <a:pt x="94121" y="118575"/>
                </a:lnTo>
                <a:lnTo>
                  <a:pt x="335812" y="476357"/>
                </a:lnTo>
                <a:lnTo>
                  <a:pt x="549958" y="853030"/>
                </a:lnTo>
                <a:lnTo>
                  <a:pt x="735115" y="1247152"/>
                </a:lnTo>
                <a:lnTo>
                  <a:pt x="889842" y="1657279"/>
                </a:lnTo>
                <a:lnTo>
                  <a:pt x="1012697" y="2081970"/>
                </a:lnTo>
                <a:lnTo>
                  <a:pt x="1102236" y="2519782"/>
                </a:lnTo>
                <a:lnTo>
                  <a:pt x="1157017" y="2969273"/>
                </a:lnTo>
                <a:lnTo>
                  <a:pt x="1175598" y="3429000"/>
                </a:lnTo>
                <a:lnTo>
                  <a:pt x="1157017" y="3888718"/>
                </a:lnTo>
                <a:lnTo>
                  <a:pt x="1102236" y="4338201"/>
                </a:lnTo>
                <a:lnTo>
                  <a:pt x="1012697" y="4776008"/>
                </a:lnTo>
                <a:lnTo>
                  <a:pt x="889842" y="5200695"/>
                </a:lnTo>
                <a:lnTo>
                  <a:pt x="735115" y="5610820"/>
                </a:lnTo>
                <a:lnTo>
                  <a:pt x="549958" y="6004940"/>
                </a:lnTo>
                <a:lnTo>
                  <a:pt x="335812" y="6381613"/>
                </a:lnTo>
                <a:lnTo>
                  <a:pt x="94121" y="6739396"/>
                </a:lnTo>
                <a:lnTo>
                  <a:pt x="0" y="6858000"/>
                </a:lnTo>
              </a:path>
            </a:pathLst>
          </a:custGeom>
          <a:noFill/>
          <a:ln w="12191">
            <a:solidFill>
              <a:srgbClr val="81CBD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D5EE310E-D98B-47F5-B0A2-AD5E1020569F}" type="datetime3">
              <a:rPr lang="en-US" smtClean="0"/>
              <a:t>21 February 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420100" cy="515937"/>
          </a:xfrm>
        </p:spPr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60EF6-0225-4524-8E04-FB3441FED97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object 93"/>
          <p:cNvSpPr>
            <a:spLocks/>
          </p:cNvSpPr>
          <p:nvPr/>
        </p:nvSpPr>
        <p:spPr bwMode="auto">
          <a:xfrm>
            <a:off x="7620000" y="0"/>
            <a:ext cx="1219200" cy="6858000"/>
          </a:xfrm>
          <a:custGeom>
            <a:avLst/>
            <a:gdLst/>
            <a:ahLst/>
            <a:cxnLst>
              <a:cxn ang="0">
                <a:pos x="22" y="0"/>
              </a:cxn>
              <a:cxn ang="0">
                <a:pos x="94121" y="118575"/>
              </a:cxn>
              <a:cxn ang="0">
                <a:pos x="335812" y="476357"/>
              </a:cxn>
              <a:cxn ang="0">
                <a:pos x="549958" y="853030"/>
              </a:cxn>
              <a:cxn ang="0">
                <a:pos x="735115" y="1247152"/>
              </a:cxn>
              <a:cxn ang="0">
                <a:pos x="889842" y="1657279"/>
              </a:cxn>
              <a:cxn ang="0">
                <a:pos x="1012697" y="2081970"/>
              </a:cxn>
              <a:cxn ang="0">
                <a:pos x="1102236" y="2519782"/>
              </a:cxn>
              <a:cxn ang="0">
                <a:pos x="1157017" y="2969273"/>
              </a:cxn>
              <a:cxn ang="0">
                <a:pos x="1175598" y="3429000"/>
              </a:cxn>
              <a:cxn ang="0">
                <a:pos x="1157017" y="3888718"/>
              </a:cxn>
              <a:cxn ang="0">
                <a:pos x="1102236" y="4338201"/>
              </a:cxn>
              <a:cxn ang="0">
                <a:pos x="1012697" y="4776008"/>
              </a:cxn>
              <a:cxn ang="0">
                <a:pos x="889842" y="5200695"/>
              </a:cxn>
              <a:cxn ang="0">
                <a:pos x="735115" y="5610820"/>
              </a:cxn>
              <a:cxn ang="0">
                <a:pos x="549958" y="6004940"/>
              </a:cxn>
              <a:cxn ang="0">
                <a:pos x="335812" y="6381613"/>
              </a:cxn>
              <a:cxn ang="0">
                <a:pos x="94121" y="6739396"/>
              </a:cxn>
              <a:cxn ang="0">
                <a:pos x="0" y="6858000"/>
              </a:cxn>
            </a:cxnLst>
            <a:rect l="0" t="0" r="r" b="b"/>
            <a:pathLst>
              <a:path w="1176020" h="6858000">
                <a:moveTo>
                  <a:pt x="22" y="0"/>
                </a:moveTo>
                <a:lnTo>
                  <a:pt x="94121" y="118575"/>
                </a:lnTo>
                <a:lnTo>
                  <a:pt x="335812" y="476357"/>
                </a:lnTo>
                <a:lnTo>
                  <a:pt x="549958" y="853030"/>
                </a:lnTo>
                <a:lnTo>
                  <a:pt x="735115" y="1247152"/>
                </a:lnTo>
                <a:lnTo>
                  <a:pt x="889842" y="1657279"/>
                </a:lnTo>
                <a:lnTo>
                  <a:pt x="1012697" y="2081970"/>
                </a:lnTo>
                <a:lnTo>
                  <a:pt x="1102236" y="2519782"/>
                </a:lnTo>
                <a:lnTo>
                  <a:pt x="1157017" y="2969273"/>
                </a:lnTo>
                <a:lnTo>
                  <a:pt x="1175598" y="3429000"/>
                </a:lnTo>
                <a:lnTo>
                  <a:pt x="1157017" y="3888718"/>
                </a:lnTo>
                <a:lnTo>
                  <a:pt x="1102236" y="4338201"/>
                </a:lnTo>
                <a:lnTo>
                  <a:pt x="1012697" y="4776008"/>
                </a:lnTo>
                <a:lnTo>
                  <a:pt x="889842" y="5200695"/>
                </a:lnTo>
                <a:lnTo>
                  <a:pt x="735115" y="5610820"/>
                </a:lnTo>
                <a:lnTo>
                  <a:pt x="549958" y="6004940"/>
                </a:lnTo>
                <a:lnTo>
                  <a:pt x="335812" y="6381613"/>
                </a:lnTo>
                <a:lnTo>
                  <a:pt x="94121" y="6739396"/>
                </a:lnTo>
                <a:lnTo>
                  <a:pt x="0" y="6858000"/>
                </a:lnTo>
              </a:path>
            </a:pathLst>
          </a:custGeom>
          <a:noFill/>
          <a:ln w="12191">
            <a:solidFill>
              <a:srgbClr val="81CBD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object 3"/>
          <p:cNvSpPr>
            <a:spLocks/>
          </p:cNvSpPr>
          <p:nvPr/>
        </p:nvSpPr>
        <p:spPr bwMode="auto">
          <a:xfrm>
            <a:off x="838200" y="990600"/>
            <a:ext cx="6934200" cy="5181600"/>
          </a:xfrm>
          <a:custGeom>
            <a:avLst/>
            <a:gdLst/>
            <a:ahLst/>
            <a:cxnLst>
              <a:cxn ang="0">
                <a:pos x="1118888" y="403982"/>
              </a:cxn>
              <a:cxn ang="0">
                <a:pos x="518814" y="1292863"/>
              </a:cxn>
              <a:cxn ang="0">
                <a:pos x="135086" y="2311968"/>
              </a:cxn>
              <a:cxn ang="0">
                <a:pos x="0" y="3429000"/>
              </a:cxn>
              <a:cxn ang="0">
                <a:pos x="135086" y="4546016"/>
              </a:cxn>
              <a:cxn ang="0">
                <a:pos x="518814" y="5565115"/>
              </a:cxn>
              <a:cxn ang="0">
                <a:pos x="1118888" y="6453998"/>
              </a:cxn>
              <a:cxn ang="0">
                <a:pos x="7781474" y="6858000"/>
              </a:cxn>
              <a:cxn ang="0">
                <a:pos x="8212595" y="6409788"/>
              </a:cxn>
              <a:cxn ang="0">
                <a:pos x="4164689" y="6370776"/>
              </a:cxn>
              <a:cxn ang="0">
                <a:pos x="3487919" y="6175551"/>
              </a:cxn>
              <a:cxn ang="0">
                <a:pos x="2887755" y="5834686"/>
              </a:cxn>
              <a:cxn ang="0">
                <a:pos x="2384907" y="5368888"/>
              </a:cxn>
              <a:cxn ang="0">
                <a:pos x="2000087" y="4798869"/>
              </a:cxn>
              <a:cxn ang="0">
                <a:pos x="1754007" y="4145336"/>
              </a:cxn>
              <a:cxn ang="0">
                <a:pos x="1667377" y="3429000"/>
              </a:cxn>
              <a:cxn ang="0">
                <a:pos x="1754007" y="2712656"/>
              </a:cxn>
              <a:cxn ang="0">
                <a:pos x="2000087" y="2059117"/>
              </a:cxn>
              <a:cxn ang="0">
                <a:pos x="2384907" y="1489091"/>
              </a:cxn>
              <a:cxn ang="0">
                <a:pos x="2887755" y="1023288"/>
              </a:cxn>
              <a:cxn ang="0">
                <a:pos x="3487919" y="682418"/>
              </a:cxn>
              <a:cxn ang="0">
                <a:pos x="4164689" y="487190"/>
              </a:cxn>
              <a:cxn ang="0">
                <a:pos x="8212584" y="448178"/>
              </a:cxn>
              <a:cxn ang="0">
                <a:pos x="7781493" y="0"/>
              </a:cxn>
              <a:cxn ang="0">
                <a:pos x="4648199" y="448178"/>
              </a:cxn>
              <a:cxn ang="0">
                <a:pos x="5364543" y="534805"/>
              </a:cxn>
              <a:cxn ang="0">
                <a:pos x="6018082" y="780882"/>
              </a:cxn>
              <a:cxn ang="0">
                <a:pos x="6588108" y="1165697"/>
              </a:cxn>
              <a:cxn ang="0">
                <a:pos x="7053911" y="1668542"/>
              </a:cxn>
              <a:cxn ang="0">
                <a:pos x="7394781" y="2268707"/>
              </a:cxn>
              <a:cxn ang="0">
                <a:pos x="7590009" y="2945482"/>
              </a:cxn>
              <a:cxn ang="0">
                <a:pos x="7619140" y="3673479"/>
              </a:cxn>
              <a:cxn ang="0">
                <a:pos x="7477062" y="4371182"/>
              </a:cxn>
              <a:cxn ang="0">
                <a:pos x="7182439" y="4999177"/>
              </a:cxn>
              <a:cxn ang="0">
                <a:pos x="6755979" y="5536757"/>
              </a:cxn>
              <a:cxn ang="0">
                <a:pos x="6218393" y="5963211"/>
              </a:cxn>
              <a:cxn ang="0">
                <a:pos x="5590390" y="6257831"/>
              </a:cxn>
              <a:cxn ang="0">
                <a:pos x="4892680" y="6399908"/>
              </a:cxn>
              <a:cxn ang="0">
                <a:pos x="8399580" y="6174166"/>
              </a:cxn>
              <a:cxn ang="0">
                <a:pos x="8931127" y="5238289"/>
              </a:cxn>
              <a:cxn ang="0">
                <a:pos x="9235563" y="4182962"/>
              </a:cxn>
              <a:cxn ang="0">
                <a:pos x="9280991" y="3047769"/>
              </a:cxn>
              <a:cxn ang="0">
                <a:pos x="9059436" y="1959791"/>
              </a:cxn>
              <a:cxn ang="0">
                <a:pos x="8600004" y="980505"/>
              </a:cxn>
            </a:cxnLst>
            <a:rect l="0" t="0" r="r" b="b"/>
            <a:pathLst>
              <a:path w="9296400" h="6858000">
                <a:moveTo>
                  <a:pt x="1514906" y="0"/>
                </a:moveTo>
                <a:lnTo>
                  <a:pt x="1361408" y="142208"/>
                </a:lnTo>
                <a:lnTo>
                  <a:pt x="1118888" y="403982"/>
                </a:lnTo>
                <a:lnTo>
                  <a:pt x="896819" y="683813"/>
                </a:lnTo>
                <a:lnTo>
                  <a:pt x="696395" y="980505"/>
                </a:lnTo>
                <a:lnTo>
                  <a:pt x="518814" y="1292863"/>
                </a:lnTo>
                <a:lnTo>
                  <a:pt x="365271" y="1619691"/>
                </a:lnTo>
                <a:lnTo>
                  <a:pt x="236963" y="1959791"/>
                </a:lnTo>
                <a:lnTo>
                  <a:pt x="135086" y="2311968"/>
                </a:lnTo>
                <a:lnTo>
                  <a:pt x="60835" y="2675026"/>
                </a:lnTo>
                <a:lnTo>
                  <a:pt x="15408" y="3047769"/>
                </a:lnTo>
                <a:lnTo>
                  <a:pt x="0" y="3429000"/>
                </a:lnTo>
                <a:lnTo>
                  <a:pt x="15408" y="3810225"/>
                </a:lnTo>
                <a:lnTo>
                  <a:pt x="60835" y="4182962"/>
                </a:lnTo>
                <a:lnTo>
                  <a:pt x="135086" y="4546016"/>
                </a:lnTo>
                <a:lnTo>
                  <a:pt x="236963" y="4898190"/>
                </a:lnTo>
                <a:lnTo>
                  <a:pt x="365271" y="5238289"/>
                </a:lnTo>
                <a:lnTo>
                  <a:pt x="518814" y="5565115"/>
                </a:lnTo>
                <a:lnTo>
                  <a:pt x="696395" y="5877473"/>
                </a:lnTo>
                <a:lnTo>
                  <a:pt x="896819" y="6174166"/>
                </a:lnTo>
                <a:lnTo>
                  <a:pt x="1118888" y="6453998"/>
                </a:lnTo>
                <a:lnTo>
                  <a:pt x="1361408" y="6715773"/>
                </a:lnTo>
                <a:lnTo>
                  <a:pt x="1514924" y="6858000"/>
                </a:lnTo>
                <a:lnTo>
                  <a:pt x="7781474" y="6858000"/>
                </a:lnTo>
                <a:lnTo>
                  <a:pt x="7934991" y="6715773"/>
                </a:lnTo>
                <a:lnTo>
                  <a:pt x="8177511" y="6453998"/>
                </a:lnTo>
                <a:lnTo>
                  <a:pt x="8212595" y="6409788"/>
                </a:lnTo>
                <a:lnTo>
                  <a:pt x="4648199" y="6409788"/>
                </a:lnTo>
                <a:lnTo>
                  <a:pt x="4403723" y="6399908"/>
                </a:lnTo>
                <a:lnTo>
                  <a:pt x="4164689" y="6370776"/>
                </a:lnTo>
                <a:lnTo>
                  <a:pt x="3931866" y="6323162"/>
                </a:lnTo>
                <a:lnTo>
                  <a:pt x="3706020" y="6257831"/>
                </a:lnTo>
                <a:lnTo>
                  <a:pt x="3487919" y="6175551"/>
                </a:lnTo>
                <a:lnTo>
                  <a:pt x="3278330" y="6077089"/>
                </a:lnTo>
                <a:lnTo>
                  <a:pt x="3078019" y="5963211"/>
                </a:lnTo>
                <a:lnTo>
                  <a:pt x="2887755" y="5834686"/>
                </a:lnTo>
                <a:lnTo>
                  <a:pt x="2708303" y="5692278"/>
                </a:lnTo>
                <a:lnTo>
                  <a:pt x="2540431" y="5536757"/>
                </a:lnTo>
                <a:lnTo>
                  <a:pt x="2384907" y="5368888"/>
                </a:lnTo>
                <a:lnTo>
                  <a:pt x="2242496" y="5189440"/>
                </a:lnTo>
                <a:lnTo>
                  <a:pt x="2113967" y="4999177"/>
                </a:lnTo>
                <a:lnTo>
                  <a:pt x="2000087" y="4798869"/>
                </a:lnTo>
                <a:lnTo>
                  <a:pt x="1901622" y="4589281"/>
                </a:lnTo>
                <a:lnTo>
                  <a:pt x="1819339" y="4371182"/>
                </a:lnTo>
                <a:lnTo>
                  <a:pt x="1754007" y="4145336"/>
                </a:lnTo>
                <a:lnTo>
                  <a:pt x="1706391" y="3912513"/>
                </a:lnTo>
                <a:lnTo>
                  <a:pt x="1677259" y="3673479"/>
                </a:lnTo>
                <a:lnTo>
                  <a:pt x="1667377" y="3429000"/>
                </a:lnTo>
                <a:lnTo>
                  <a:pt x="1677259" y="3184519"/>
                </a:lnTo>
                <a:lnTo>
                  <a:pt x="1706391" y="2945482"/>
                </a:lnTo>
                <a:lnTo>
                  <a:pt x="1754007" y="2712656"/>
                </a:lnTo>
                <a:lnTo>
                  <a:pt x="1819339" y="2486809"/>
                </a:lnTo>
                <a:lnTo>
                  <a:pt x="1901622" y="2268707"/>
                </a:lnTo>
                <a:lnTo>
                  <a:pt x="2000087" y="2059117"/>
                </a:lnTo>
                <a:lnTo>
                  <a:pt x="2113967" y="1858806"/>
                </a:lnTo>
                <a:lnTo>
                  <a:pt x="2242496" y="1668542"/>
                </a:lnTo>
                <a:lnTo>
                  <a:pt x="2384907" y="1489091"/>
                </a:lnTo>
                <a:lnTo>
                  <a:pt x="2540431" y="1321220"/>
                </a:lnTo>
                <a:lnTo>
                  <a:pt x="2708303" y="1165697"/>
                </a:lnTo>
                <a:lnTo>
                  <a:pt x="2887755" y="1023288"/>
                </a:lnTo>
                <a:lnTo>
                  <a:pt x="3078019" y="894761"/>
                </a:lnTo>
                <a:lnTo>
                  <a:pt x="3278330" y="780882"/>
                </a:lnTo>
                <a:lnTo>
                  <a:pt x="3487919" y="682418"/>
                </a:lnTo>
                <a:lnTo>
                  <a:pt x="3706020" y="600137"/>
                </a:lnTo>
                <a:lnTo>
                  <a:pt x="3931866" y="534805"/>
                </a:lnTo>
                <a:lnTo>
                  <a:pt x="4164689" y="487190"/>
                </a:lnTo>
                <a:lnTo>
                  <a:pt x="4403723" y="458059"/>
                </a:lnTo>
                <a:lnTo>
                  <a:pt x="4648199" y="448178"/>
                </a:lnTo>
                <a:lnTo>
                  <a:pt x="8212584" y="448178"/>
                </a:lnTo>
                <a:lnTo>
                  <a:pt x="8177511" y="403982"/>
                </a:lnTo>
                <a:lnTo>
                  <a:pt x="7934991" y="142208"/>
                </a:lnTo>
                <a:lnTo>
                  <a:pt x="7781493" y="0"/>
                </a:lnTo>
                <a:lnTo>
                  <a:pt x="1514906" y="0"/>
                </a:lnTo>
              </a:path>
              <a:path w="9296400" h="6858000">
                <a:moveTo>
                  <a:pt x="8212584" y="448178"/>
                </a:moveTo>
                <a:lnTo>
                  <a:pt x="4648199" y="448178"/>
                </a:lnTo>
                <a:lnTo>
                  <a:pt x="4892680" y="458059"/>
                </a:lnTo>
                <a:lnTo>
                  <a:pt x="5131717" y="487190"/>
                </a:lnTo>
                <a:lnTo>
                  <a:pt x="5364543" y="534805"/>
                </a:lnTo>
                <a:lnTo>
                  <a:pt x="5590390" y="600137"/>
                </a:lnTo>
                <a:lnTo>
                  <a:pt x="5808492" y="682418"/>
                </a:lnTo>
                <a:lnTo>
                  <a:pt x="6018082" y="780882"/>
                </a:lnTo>
                <a:lnTo>
                  <a:pt x="6218393" y="894761"/>
                </a:lnTo>
                <a:lnTo>
                  <a:pt x="6408657" y="1023288"/>
                </a:lnTo>
                <a:lnTo>
                  <a:pt x="6588108" y="1165697"/>
                </a:lnTo>
                <a:lnTo>
                  <a:pt x="6755979" y="1321220"/>
                </a:lnTo>
                <a:lnTo>
                  <a:pt x="6911502" y="1489091"/>
                </a:lnTo>
                <a:lnTo>
                  <a:pt x="7053911" y="1668542"/>
                </a:lnTo>
                <a:lnTo>
                  <a:pt x="7182439" y="1858806"/>
                </a:lnTo>
                <a:lnTo>
                  <a:pt x="7296318" y="2059117"/>
                </a:lnTo>
                <a:lnTo>
                  <a:pt x="7394781" y="2268707"/>
                </a:lnTo>
                <a:lnTo>
                  <a:pt x="7477062" y="2486809"/>
                </a:lnTo>
                <a:lnTo>
                  <a:pt x="7542394" y="2712656"/>
                </a:lnTo>
                <a:lnTo>
                  <a:pt x="7590009" y="2945482"/>
                </a:lnTo>
                <a:lnTo>
                  <a:pt x="7619140" y="3184519"/>
                </a:lnTo>
                <a:lnTo>
                  <a:pt x="7629021" y="3429000"/>
                </a:lnTo>
                <a:lnTo>
                  <a:pt x="7619140" y="3673479"/>
                </a:lnTo>
                <a:lnTo>
                  <a:pt x="7590009" y="3912513"/>
                </a:lnTo>
                <a:lnTo>
                  <a:pt x="7542394" y="4145336"/>
                </a:lnTo>
                <a:lnTo>
                  <a:pt x="7477062" y="4371182"/>
                </a:lnTo>
                <a:lnTo>
                  <a:pt x="7394781" y="4589281"/>
                </a:lnTo>
                <a:lnTo>
                  <a:pt x="7296318" y="4798869"/>
                </a:lnTo>
                <a:lnTo>
                  <a:pt x="7182439" y="4999177"/>
                </a:lnTo>
                <a:lnTo>
                  <a:pt x="7053911" y="5189440"/>
                </a:lnTo>
                <a:lnTo>
                  <a:pt x="6911502" y="5368888"/>
                </a:lnTo>
                <a:lnTo>
                  <a:pt x="6755979" y="5536757"/>
                </a:lnTo>
                <a:lnTo>
                  <a:pt x="6588108" y="5692278"/>
                </a:lnTo>
                <a:lnTo>
                  <a:pt x="6408657" y="5834686"/>
                </a:lnTo>
                <a:lnTo>
                  <a:pt x="6218393" y="5963211"/>
                </a:lnTo>
                <a:lnTo>
                  <a:pt x="6018082" y="6077089"/>
                </a:lnTo>
                <a:lnTo>
                  <a:pt x="5808492" y="6175551"/>
                </a:lnTo>
                <a:lnTo>
                  <a:pt x="5590390" y="6257831"/>
                </a:lnTo>
                <a:lnTo>
                  <a:pt x="5364543" y="6323162"/>
                </a:lnTo>
                <a:lnTo>
                  <a:pt x="5131717" y="6370776"/>
                </a:lnTo>
                <a:lnTo>
                  <a:pt x="4892680" y="6399908"/>
                </a:lnTo>
                <a:lnTo>
                  <a:pt x="4648199" y="6409788"/>
                </a:lnTo>
                <a:lnTo>
                  <a:pt x="8212595" y="6409788"/>
                </a:lnTo>
                <a:lnTo>
                  <a:pt x="8399580" y="6174166"/>
                </a:lnTo>
                <a:lnTo>
                  <a:pt x="8600004" y="5877473"/>
                </a:lnTo>
                <a:lnTo>
                  <a:pt x="8777585" y="5565115"/>
                </a:lnTo>
                <a:lnTo>
                  <a:pt x="8931127" y="5238289"/>
                </a:lnTo>
                <a:lnTo>
                  <a:pt x="9059436" y="4898190"/>
                </a:lnTo>
                <a:lnTo>
                  <a:pt x="9161313" y="4546016"/>
                </a:lnTo>
                <a:lnTo>
                  <a:pt x="9235563" y="4182962"/>
                </a:lnTo>
                <a:lnTo>
                  <a:pt x="9280991" y="3810225"/>
                </a:lnTo>
                <a:lnTo>
                  <a:pt x="9296399" y="3429000"/>
                </a:lnTo>
                <a:lnTo>
                  <a:pt x="9280991" y="3047769"/>
                </a:lnTo>
                <a:lnTo>
                  <a:pt x="9235563" y="2675026"/>
                </a:lnTo>
                <a:lnTo>
                  <a:pt x="9161313" y="2311968"/>
                </a:lnTo>
                <a:lnTo>
                  <a:pt x="9059436" y="1959791"/>
                </a:lnTo>
                <a:lnTo>
                  <a:pt x="8931127" y="1619691"/>
                </a:lnTo>
                <a:lnTo>
                  <a:pt x="8777585" y="1292863"/>
                </a:lnTo>
                <a:lnTo>
                  <a:pt x="8600004" y="980505"/>
                </a:lnTo>
                <a:lnTo>
                  <a:pt x="8399580" y="683813"/>
                </a:lnTo>
                <a:lnTo>
                  <a:pt x="8212584" y="448178"/>
                </a:lnTo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95600" y="2438400"/>
            <a:ext cx="4572000" cy="1120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solidFill>
                  <a:srgbClr val="12161F"/>
                </a:solidFill>
                <a:latin typeface="Microsoft Sans Serif" pitchFamily="34" charset="0"/>
                <a:cs typeface="Microsoft Sans Serif" pitchFamily="34" charset="0"/>
                <a:hlinkClick r:id="rId2"/>
              </a:rPr>
              <a:t>www.qualcomm.com</a:t>
            </a:r>
            <a:r>
              <a:rPr lang="en-US" dirty="0" smtClean="0">
                <a:solidFill>
                  <a:srgbClr val="12161F"/>
                </a:solidFill>
                <a:latin typeface="Microsoft Sans Serif" pitchFamily="34" charset="0"/>
                <a:cs typeface="Microsoft Sans Serif" pitchFamily="34" charset="0"/>
              </a:rPr>
              <a:t> &amp; </a:t>
            </a:r>
            <a:r>
              <a:rPr lang="en-US" dirty="0" smtClean="0">
                <a:solidFill>
                  <a:srgbClr val="12161F"/>
                </a:solidFill>
                <a:latin typeface="Microsoft Sans Serif" pitchFamily="34" charset="0"/>
                <a:cs typeface="Microsoft Sans Serif" pitchFamily="34" charset="0"/>
                <a:hlinkClick r:id="rId3"/>
              </a:rPr>
              <a:t>www.qualcomm.com/blog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1EC51E3-E641-4D7D-ACE7-08A76633E834}" type="datetime3">
              <a:rPr lang="en-US" smtClean="0"/>
              <a:t>21 February 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60EF6-0225-4524-8E04-FB3441FED97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16738" name="AutoShape 2" descr="https://thumbor.forbes.com/thumbor/fit-in/900x510/https:/www.forbes.com/uk/advisor/wp-content/uploads/2020/10/960x0-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6739" name="Picture 3" descr="K:\Rithika\SJCET\PRESANTATION\960x0-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3246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 rot="1068937">
            <a:off x="2111595" y="4486987"/>
            <a:ext cx="363073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THANK YOU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52A22ED0-8DB4-47F5-9665-91A403447097}" type="datetime3">
              <a:rPr lang="en-US" smtClean="0"/>
              <a:t>21 February 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object 3"/>
          <p:cNvSpPr>
            <a:spLocks/>
          </p:cNvSpPr>
          <p:nvPr/>
        </p:nvSpPr>
        <p:spPr bwMode="auto">
          <a:xfrm>
            <a:off x="240007" y="0"/>
            <a:ext cx="8675393" cy="6858000"/>
          </a:xfrm>
          <a:custGeom>
            <a:avLst/>
            <a:gdLst/>
            <a:ahLst/>
            <a:cxnLst>
              <a:cxn ang="0">
                <a:pos x="1118888" y="403982"/>
              </a:cxn>
              <a:cxn ang="0">
                <a:pos x="518814" y="1292863"/>
              </a:cxn>
              <a:cxn ang="0">
                <a:pos x="135086" y="2311968"/>
              </a:cxn>
              <a:cxn ang="0">
                <a:pos x="0" y="3429000"/>
              </a:cxn>
              <a:cxn ang="0">
                <a:pos x="135086" y="4546016"/>
              </a:cxn>
              <a:cxn ang="0">
                <a:pos x="518814" y="5565115"/>
              </a:cxn>
              <a:cxn ang="0">
                <a:pos x="1118888" y="6453998"/>
              </a:cxn>
              <a:cxn ang="0">
                <a:pos x="7781474" y="6858000"/>
              </a:cxn>
              <a:cxn ang="0">
                <a:pos x="8212595" y="6409788"/>
              </a:cxn>
              <a:cxn ang="0">
                <a:pos x="4164689" y="6370776"/>
              </a:cxn>
              <a:cxn ang="0">
                <a:pos x="3487919" y="6175551"/>
              </a:cxn>
              <a:cxn ang="0">
                <a:pos x="2887755" y="5834686"/>
              </a:cxn>
              <a:cxn ang="0">
                <a:pos x="2384907" y="5368888"/>
              </a:cxn>
              <a:cxn ang="0">
                <a:pos x="2000087" y="4798869"/>
              </a:cxn>
              <a:cxn ang="0">
                <a:pos x="1754007" y="4145336"/>
              </a:cxn>
              <a:cxn ang="0">
                <a:pos x="1667377" y="3429000"/>
              </a:cxn>
              <a:cxn ang="0">
                <a:pos x="1754007" y="2712656"/>
              </a:cxn>
              <a:cxn ang="0">
                <a:pos x="2000087" y="2059117"/>
              </a:cxn>
              <a:cxn ang="0">
                <a:pos x="2384907" y="1489091"/>
              </a:cxn>
              <a:cxn ang="0">
                <a:pos x="2887755" y="1023288"/>
              </a:cxn>
              <a:cxn ang="0">
                <a:pos x="3487919" y="682418"/>
              </a:cxn>
              <a:cxn ang="0">
                <a:pos x="4164689" y="487190"/>
              </a:cxn>
              <a:cxn ang="0">
                <a:pos x="8212584" y="448178"/>
              </a:cxn>
              <a:cxn ang="0">
                <a:pos x="7781493" y="0"/>
              </a:cxn>
              <a:cxn ang="0">
                <a:pos x="4648199" y="448178"/>
              </a:cxn>
              <a:cxn ang="0">
                <a:pos x="5364543" y="534805"/>
              </a:cxn>
              <a:cxn ang="0">
                <a:pos x="6018082" y="780882"/>
              </a:cxn>
              <a:cxn ang="0">
                <a:pos x="6588108" y="1165697"/>
              </a:cxn>
              <a:cxn ang="0">
                <a:pos x="7053911" y="1668542"/>
              </a:cxn>
              <a:cxn ang="0">
                <a:pos x="7394781" y="2268707"/>
              </a:cxn>
              <a:cxn ang="0">
                <a:pos x="7590009" y="2945482"/>
              </a:cxn>
              <a:cxn ang="0">
                <a:pos x="7619140" y="3673479"/>
              </a:cxn>
              <a:cxn ang="0">
                <a:pos x="7477062" y="4371182"/>
              </a:cxn>
              <a:cxn ang="0">
                <a:pos x="7182439" y="4999177"/>
              </a:cxn>
              <a:cxn ang="0">
                <a:pos x="6755979" y="5536757"/>
              </a:cxn>
              <a:cxn ang="0">
                <a:pos x="6218393" y="5963211"/>
              </a:cxn>
              <a:cxn ang="0">
                <a:pos x="5590390" y="6257831"/>
              </a:cxn>
              <a:cxn ang="0">
                <a:pos x="4892680" y="6399908"/>
              </a:cxn>
              <a:cxn ang="0">
                <a:pos x="8399580" y="6174166"/>
              </a:cxn>
              <a:cxn ang="0">
                <a:pos x="8931127" y="5238289"/>
              </a:cxn>
              <a:cxn ang="0">
                <a:pos x="9235563" y="4182962"/>
              </a:cxn>
              <a:cxn ang="0">
                <a:pos x="9280991" y="3047769"/>
              </a:cxn>
              <a:cxn ang="0">
                <a:pos x="9059436" y="1959791"/>
              </a:cxn>
              <a:cxn ang="0">
                <a:pos x="8600004" y="980505"/>
              </a:cxn>
            </a:cxnLst>
            <a:rect l="0" t="0" r="r" b="b"/>
            <a:pathLst>
              <a:path w="9296400" h="6858000">
                <a:moveTo>
                  <a:pt x="1514906" y="0"/>
                </a:moveTo>
                <a:lnTo>
                  <a:pt x="1361408" y="142208"/>
                </a:lnTo>
                <a:lnTo>
                  <a:pt x="1118888" y="403982"/>
                </a:lnTo>
                <a:lnTo>
                  <a:pt x="896819" y="683813"/>
                </a:lnTo>
                <a:lnTo>
                  <a:pt x="696395" y="980505"/>
                </a:lnTo>
                <a:lnTo>
                  <a:pt x="518814" y="1292863"/>
                </a:lnTo>
                <a:lnTo>
                  <a:pt x="365271" y="1619691"/>
                </a:lnTo>
                <a:lnTo>
                  <a:pt x="236963" y="1959791"/>
                </a:lnTo>
                <a:lnTo>
                  <a:pt x="135086" y="2311968"/>
                </a:lnTo>
                <a:lnTo>
                  <a:pt x="60835" y="2675026"/>
                </a:lnTo>
                <a:lnTo>
                  <a:pt x="15408" y="3047769"/>
                </a:lnTo>
                <a:lnTo>
                  <a:pt x="0" y="3429000"/>
                </a:lnTo>
                <a:lnTo>
                  <a:pt x="15408" y="3810225"/>
                </a:lnTo>
                <a:lnTo>
                  <a:pt x="60835" y="4182962"/>
                </a:lnTo>
                <a:lnTo>
                  <a:pt x="135086" y="4546016"/>
                </a:lnTo>
                <a:lnTo>
                  <a:pt x="236963" y="4898190"/>
                </a:lnTo>
                <a:lnTo>
                  <a:pt x="365271" y="5238289"/>
                </a:lnTo>
                <a:lnTo>
                  <a:pt x="518814" y="5565115"/>
                </a:lnTo>
                <a:lnTo>
                  <a:pt x="696395" y="5877473"/>
                </a:lnTo>
                <a:lnTo>
                  <a:pt x="896819" y="6174166"/>
                </a:lnTo>
                <a:lnTo>
                  <a:pt x="1118888" y="6453998"/>
                </a:lnTo>
                <a:lnTo>
                  <a:pt x="1361408" y="6715773"/>
                </a:lnTo>
                <a:lnTo>
                  <a:pt x="1514924" y="6858000"/>
                </a:lnTo>
                <a:lnTo>
                  <a:pt x="7781474" y="6858000"/>
                </a:lnTo>
                <a:lnTo>
                  <a:pt x="7934991" y="6715773"/>
                </a:lnTo>
                <a:lnTo>
                  <a:pt x="8177511" y="6453998"/>
                </a:lnTo>
                <a:lnTo>
                  <a:pt x="8212595" y="6409788"/>
                </a:lnTo>
                <a:lnTo>
                  <a:pt x="4648199" y="6409788"/>
                </a:lnTo>
                <a:lnTo>
                  <a:pt x="4403723" y="6399908"/>
                </a:lnTo>
                <a:lnTo>
                  <a:pt x="4164689" y="6370776"/>
                </a:lnTo>
                <a:lnTo>
                  <a:pt x="3931866" y="6323162"/>
                </a:lnTo>
                <a:lnTo>
                  <a:pt x="3706020" y="6257831"/>
                </a:lnTo>
                <a:lnTo>
                  <a:pt x="3487919" y="6175551"/>
                </a:lnTo>
                <a:lnTo>
                  <a:pt x="3278330" y="6077089"/>
                </a:lnTo>
                <a:lnTo>
                  <a:pt x="3078019" y="5963211"/>
                </a:lnTo>
                <a:lnTo>
                  <a:pt x="2887755" y="5834686"/>
                </a:lnTo>
                <a:lnTo>
                  <a:pt x="2708303" y="5692278"/>
                </a:lnTo>
                <a:lnTo>
                  <a:pt x="2540431" y="5536757"/>
                </a:lnTo>
                <a:lnTo>
                  <a:pt x="2384907" y="5368888"/>
                </a:lnTo>
                <a:lnTo>
                  <a:pt x="2242496" y="5189440"/>
                </a:lnTo>
                <a:lnTo>
                  <a:pt x="2113967" y="4999177"/>
                </a:lnTo>
                <a:lnTo>
                  <a:pt x="2000087" y="4798869"/>
                </a:lnTo>
                <a:lnTo>
                  <a:pt x="1901622" y="4589281"/>
                </a:lnTo>
                <a:lnTo>
                  <a:pt x="1819339" y="4371182"/>
                </a:lnTo>
                <a:lnTo>
                  <a:pt x="1754007" y="4145336"/>
                </a:lnTo>
                <a:lnTo>
                  <a:pt x="1706391" y="3912513"/>
                </a:lnTo>
                <a:lnTo>
                  <a:pt x="1677259" y="3673479"/>
                </a:lnTo>
                <a:lnTo>
                  <a:pt x="1667377" y="3429000"/>
                </a:lnTo>
                <a:lnTo>
                  <a:pt x="1677259" y="3184519"/>
                </a:lnTo>
                <a:lnTo>
                  <a:pt x="1706391" y="2945482"/>
                </a:lnTo>
                <a:lnTo>
                  <a:pt x="1754007" y="2712656"/>
                </a:lnTo>
                <a:lnTo>
                  <a:pt x="1819339" y="2486809"/>
                </a:lnTo>
                <a:lnTo>
                  <a:pt x="1901622" y="2268707"/>
                </a:lnTo>
                <a:lnTo>
                  <a:pt x="2000087" y="2059117"/>
                </a:lnTo>
                <a:lnTo>
                  <a:pt x="2113967" y="1858806"/>
                </a:lnTo>
                <a:lnTo>
                  <a:pt x="2242496" y="1668542"/>
                </a:lnTo>
                <a:lnTo>
                  <a:pt x="2384907" y="1489091"/>
                </a:lnTo>
                <a:lnTo>
                  <a:pt x="2540431" y="1321220"/>
                </a:lnTo>
                <a:lnTo>
                  <a:pt x="2708303" y="1165697"/>
                </a:lnTo>
                <a:lnTo>
                  <a:pt x="2887755" y="1023288"/>
                </a:lnTo>
                <a:lnTo>
                  <a:pt x="3078019" y="894761"/>
                </a:lnTo>
                <a:lnTo>
                  <a:pt x="3278330" y="780882"/>
                </a:lnTo>
                <a:lnTo>
                  <a:pt x="3487919" y="682418"/>
                </a:lnTo>
                <a:lnTo>
                  <a:pt x="3706020" y="600137"/>
                </a:lnTo>
                <a:lnTo>
                  <a:pt x="3931866" y="534805"/>
                </a:lnTo>
                <a:lnTo>
                  <a:pt x="4164689" y="487190"/>
                </a:lnTo>
                <a:lnTo>
                  <a:pt x="4403723" y="458059"/>
                </a:lnTo>
                <a:lnTo>
                  <a:pt x="4648199" y="448178"/>
                </a:lnTo>
                <a:lnTo>
                  <a:pt x="8212584" y="448178"/>
                </a:lnTo>
                <a:lnTo>
                  <a:pt x="8177511" y="403982"/>
                </a:lnTo>
                <a:lnTo>
                  <a:pt x="7934991" y="142208"/>
                </a:lnTo>
                <a:lnTo>
                  <a:pt x="7781493" y="0"/>
                </a:lnTo>
                <a:lnTo>
                  <a:pt x="1514906" y="0"/>
                </a:lnTo>
              </a:path>
              <a:path w="9296400" h="6858000">
                <a:moveTo>
                  <a:pt x="8212584" y="448178"/>
                </a:moveTo>
                <a:lnTo>
                  <a:pt x="4648199" y="448178"/>
                </a:lnTo>
                <a:lnTo>
                  <a:pt x="4892680" y="458059"/>
                </a:lnTo>
                <a:lnTo>
                  <a:pt x="5131717" y="487190"/>
                </a:lnTo>
                <a:lnTo>
                  <a:pt x="5364543" y="534805"/>
                </a:lnTo>
                <a:lnTo>
                  <a:pt x="5590390" y="600137"/>
                </a:lnTo>
                <a:lnTo>
                  <a:pt x="5808492" y="682418"/>
                </a:lnTo>
                <a:lnTo>
                  <a:pt x="6018082" y="780882"/>
                </a:lnTo>
                <a:lnTo>
                  <a:pt x="6218393" y="894761"/>
                </a:lnTo>
                <a:lnTo>
                  <a:pt x="6408657" y="1023288"/>
                </a:lnTo>
                <a:lnTo>
                  <a:pt x="6588108" y="1165697"/>
                </a:lnTo>
                <a:lnTo>
                  <a:pt x="6755979" y="1321220"/>
                </a:lnTo>
                <a:lnTo>
                  <a:pt x="6911502" y="1489091"/>
                </a:lnTo>
                <a:lnTo>
                  <a:pt x="7053911" y="1668542"/>
                </a:lnTo>
                <a:lnTo>
                  <a:pt x="7182439" y="1858806"/>
                </a:lnTo>
                <a:lnTo>
                  <a:pt x="7296318" y="2059117"/>
                </a:lnTo>
                <a:lnTo>
                  <a:pt x="7394781" y="2268707"/>
                </a:lnTo>
                <a:lnTo>
                  <a:pt x="7477062" y="2486809"/>
                </a:lnTo>
                <a:lnTo>
                  <a:pt x="7542394" y="2712656"/>
                </a:lnTo>
                <a:lnTo>
                  <a:pt x="7590009" y="2945482"/>
                </a:lnTo>
                <a:lnTo>
                  <a:pt x="7619140" y="3184519"/>
                </a:lnTo>
                <a:lnTo>
                  <a:pt x="7629021" y="3429000"/>
                </a:lnTo>
                <a:lnTo>
                  <a:pt x="7619140" y="3673479"/>
                </a:lnTo>
                <a:lnTo>
                  <a:pt x="7590009" y="3912513"/>
                </a:lnTo>
                <a:lnTo>
                  <a:pt x="7542394" y="4145336"/>
                </a:lnTo>
                <a:lnTo>
                  <a:pt x="7477062" y="4371182"/>
                </a:lnTo>
                <a:lnTo>
                  <a:pt x="7394781" y="4589281"/>
                </a:lnTo>
                <a:lnTo>
                  <a:pt x="7296318" y="4798869"/>
                </a:lnTo>
                <a:lnTo>
                  <a:pt x="7182439" y="4999177"/>
                </a:lnTo>
                <a:lnTo>
                  <a:pt x="7053911" y="5189440"/>
                </a:lnTo>
                <a:lnTo>
                  <a:pt x="6911502" y="5368888"/>
                </a:lnTo>
                <a:lnTo>
                  <a:pt x="6755979" y="5536757"/>
                </a:lnTo>
                <a:lnTo>
                  <a:pt x="6588108" y="5692278"/>
                </a:lnTo>
                <a:lnTo>
                  <a:pt x="6408657" y="5834686"/>
                </a:lnTo>
                <a:lnTo>
                  <a:pt x="6218393" y="5963211"/>
                </a:lnTo>
                <a:lnTo>
                  <a:pt x="6018082" y="6077089"/>
                </a:lnTo>
                <a:lnTo>
                  <a:pt x="5808492" y="6175551"/>
                </a:lnTo>
                <a:lnTo>
                  <a:pt x="5590390" y="6257831"/>
                </a:lnTo>
                <a:lnTo>
                  <a:pt x="5364543" y="6323162"/>
                </a:lnTo>
                <a:lnTo>
                  <a:pt x="5131717" y="6370776"/>
                </a:lnTo>
                <a:lnTo>
                  <a:pt x="4892680" y="6399908"/>
                </a:lnTo>
                <a:lnTo>
                  <a:pt x="4648199" y="6409788"/>
                </a:lnTo>
                <a:lnTo>
                  <a:pt x="8212595" y="6409788"/>
                </a:lnTo>
                <a:lnTo>
                  <a:pt x="8399580" y="6174166"/>
                </a:lnTo>
                <a:lnTo>
                  <a:pt x="8600004" y="5877473"/>
                </a:lnTo>
                <a:lnTo>
                  <a:pt x="8777585" y="5565115"/>
                </a:lnTo>
                <a:lnTo>
                  <a:pt x="8931127" y="5238289"/>
                </a:lnTo>
                <a:lnTo>
                  <a:pt x="9059436" y="4898190"/>
                </a:lnTo>
                <a:lnTo>
                  <a:pt x="9161313" y="4546016"/>
                </a:lnTo>
                <a:lnTo>
                  <a:pt x="9235563" y="4182962"/>
                </a:lnTo>
                <a:lnTo>
                  <a:pt x="9280991" y="3810225"/>
                </a:lnTo>
                <a:lnTo>
                  <a:pt x="9296399" y="3429000"/>
                </a:lnTo>
                <a:lnTo>
                  <a:pt x="9280991" y="3047769"/>
                </a:lnTo>
                <a:lnTo>
                  <a:pt x="9235563" y="2675026"/>
                </a:lnTo>
                <a:lnTo>
                  <a:pt x="9161313" y="2311968"/>
                </a:lnTo>
                <a:lnTo>
                  <a:pt x="9059436" y="1959791"/>
                </a:lnTo>
                <a:lnTo>
                  <a:pt x="8931127" y="1619691"/>
                </a:lnTo>
                <a:lnTo>
                  <a:pt x="8777585" y="1292863"/>
                </a:lnTo>
                <a:lnTo>
                  <a:pt x="8600004" y="980505"/>
                </a:lnTo>
                <a:lnTo>
                  <a:pt x="8399580" y="683813"/>
                </a:lnTo>
                <a:lnTo>
                  <a:pt x="8212584" y="448178"/>
                </a:lnTo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90" name="object 22"/>
          <p:cNvSpPr>
            <a:spLocks/>
          </p:cNvSpPr>
          <p:nvPr/>
        </p:nvSpPr>
        <p:spPr bwMode="auto">
          <a:xfrm>
            <a:off x="6758973" y="966789"/>
            <a:ext cx="407400" cy="92075"/>
          </a:xfrm>
          <a:custGeom>
            <a:avLst/>
            <a:gdLst/>
            <a:ahLst/>
            <a:cxnLst>
              <a:cxn ang="0">
                <a:pos x="124801" y="51797"/>
              </a:cxn>
              <a:cxn ang="0">
                <a:pos x="92842" y="84338"/>
              </a:cxn>
              <a:cxn ang="0">
                <a:pos x="96499" y="92963"/>
              </a:cxn>
              <a:cxn ang="0">
                <a:pos x="108691" y="89397"/>
              </a:cxn>
              <a:cxn ang="0">
                <a:pos x="113141" y="72146"/>
              </a:cxn>
              <a:cxn ang="0">
                <a:pos x="121401" y="67055"/>
              </a:cxn>
              <a:cxn ang="0">
                <a:pos x="427360" y="59557"/>
              </a:cxn>
              <a:cxn ang="0">
                <a:pos x="434303" y="52059"/>
              </a:cxn>
              <a:cxn ang="0">
                <a:pos x="407151" y="51694"/>
              </a:cxn>
              <a:cxn ang="0">
                <a:pos x="32315" y="20139"/>
              </a:cxn>
              <a:cxn ang="0">
                <a:pos x="365" y="52943"/>
              </a:cxn>
              <a:cxn ang="0">
                <a:pos x="3931" y="78089"/>
              </a:cxn>
              <a:cxn ang="0">
                <a:pos x="16245" y="74554"/>
              </a:cxn>
              <a:cxn ang="0">
                <a:pos x="15880" y="45476"/>
              </a:cxn>
              <a:cxn ang="0">
                <a:pos x="23743" y="37703"/>
              </a:cxn>
              <a:cxn ang="0">
                <a:pos x="306714" y="35692"/>
              </a:cxn>
              <a:cxn ang="0">
                <a:pos x="318119" y="25511"/>
              </a:cxn>
              <a:cxn ang="0">
                <a:pos x="291967" y="20452"/>
              </a:cxn>
              <a:cxn ang="0">
                <a:pos x="419832" y="67055"/>
              </a:cxn>
              <a:cxn ang="0">
                <a:pos x="408310" y="67421"/>
              </a:cxn>
              <a:cxn ang="0">
                <a:pos x="419832" y="67055"/>
              </a:cxn>
              <a:cxn ang="0">
                <a:pos x="423793" y="29717"/>
              </a:cxn>
              <a:cxn ang="0">
                <a:pos x="420227" y="42671"/>
              </a:cxn>
              <a:cxn ang="0">
                <a:pos x="416692" y="48646"/>
              </a:cxn>
              <a:cxn ang="0">
                <a:pos x="434303" y="52059"/>
              </a:cxn>
              <a:cxn ang="0">
                <a:pos x="436107" y="33284"/>
              </a:cxn>
              <a:cxn ang="0">
                <a:pos x="306714" y="35692"/>
              </a:cxn>
              <a:cxn ang="0">
                <a:pos x="293613" y="36057"/>
              </a:cxn>
              <a:cxn ang="0">
                <a:pos x="306714" y="35692"/>
              </a:cxn>
              <a:cxn ang="0">
                <a:pos x="310621" y="0"/>
              </a:cxn>
              <a:cxn ang="0">
                <a:pos x="307085" y="12191"/>
              </a:cxn>
              <a:cxn ang="0">
                <a:pos x="303916" y="17282"/>
              </a:cxn>
              <a:cxn ang="0">
                <a:pos x="321776" y="20452"/>
              </a:cxn>
              <a:cxn ang="0">
                <a:pos x="322966" y="3566"/>
              </a:cxn>
            </a:cxnLst>
            <a:rect l="0" t="0" r="r" b="b"/>
            <a:pathLst>
              <a:path w="436245" h="93344">
                <a:moveTo>
                  <a:pt x="407151" y="51694"/>
                </a:moveTo>
                <a:lnTo>
                  <a:pt x="124801" y="51797"/>
                </a:lnTo>
                <a:lnTo>
                  <a:pt x="92445" y="81899"/>
                </a:lnTo>
                <a:lnTo>
                  <a:pt x="92842" y="84338"/>
                </a:lnTo>
                <a:lnTo>
                  <a:pt x="92842" y="89397"/>
                </a:lnTo>
                <a:lnTo>
                  <a:pt x="96499" y="92963"/>
                </a:lnTo>
                <a:lnTo>
                  <a:pt x="105155" y="92963"/>
                </a:lnTo>
                <a:lnTo>
                  <a:pt x="108691" y="89397"/>
                </a:lnTo>
                <a:lnTo>
                  <a:pt x="108691" y="76443"/>
                </a:lnTo>
                <a:lnTo>
                  <a:pt x="113141" y="72146"/>
                </a:lnTo>
                <a:lnTo>
                  <a:pt x="116311" y="68579"/>
                </a:lnTo>
                <a:lnTo>
                  <a:pt x="121401" y="67055"/>
                </a:lnTo>
                <a:lnTo>
                  <a:pt x="419832" y="67055"/>
                </a:lnTo>
                <a:lnTo>
                  <a:pt x="427360" y="59557"/>
                </a:lnTo>
                <a:lnTo>
                  <a:pt x="433303" y="54863"/>
                </a:lnTo>
                <a:lnTo>
                  <a:pt x="434303" y="52059"/>
                </a:lnTo>
                <a:lnTo>
                  <a:pt x="413125" y="52059"/>
                </a:lnTo>
                <a:lnTo>
                  <a:pt x="407151" y="51694"/>
                </a:lnTo>
                <a:close/>
              </a:path>
              <a:path w="436245" h="93344">
                <a:moveTo>
                  <a:pt x="291571" y="20055"/>
                </a:moveTo>
                <a:lnTo>
                  <a:pt x="32315" y="20139"/>
                </a:lnTo>
                <a:lnTo>
                  <a:pt x="0" y="50657"/>
                </a:lnTo>
                <a:lnTo>
                  <a:pt x="365" y="52943"/>
                </a:lnTo>
                <a:lnTo>
                  <a:pt x="365" y="74554"/>
                </a:lnTo>
                <a:lnTo>
                  <a:pt x="3931" y="78089"/>
                </a:lnTo>
                <a:lnTo>
                  <a:pt x="12679" y="78089"/>
                </a:lnTo>
                <a:lnTo>
                  <a:pt x="16245" y="74554"/>
                </a:lnTo>
                <a:lnTo>
                  <a:pt x="16219" y="51694"/>
                </a:lnTo>
                <a:lnTo>
                  <a:pt x="15880" y="45476"/>
                </a:lnTo>
                <a:lnTo>
                  <a:pt x="20573" y="40751"/>
                </a:lnTo>
                <a:lnTo>
                  <a:pt x="23743" y="37703"/>
                </a:lnTo>
                <a:lnTo>
                  <a:pt x="28559" y="35692"/>
                </a:lnTo>
                <a:lnTo>
                  <a:pt x="306714" y="35692"/>
                </a:lnTo>
                <a:lnTo>
                  <a:pt x="314187" y="29077"/>
                </a:lnTo>
                <a:lnTo>
                  <a:pt x="318119" y="25511"/>
                </a:lnTo>
                <a:lnTo>
                  <a:pt x="321776" y="20452"/>
                </a:lnTo>
                <a:lnTo>
                  <a:pt x="291967" y="20452"/>
                </a:lnTo>
                <a:lnTo>
                  <a:pt x="291571" y="20055"/>
                </a:lnTo>
                <a:close/>
              </a:path>
              <a:path w="436245" h="93344">
                <a:moveTo>
                  <a:pt x="419832" y="67055"/>
                </a:moveTo>
                <a:lnTo>
                  <a:pt x="406024" y="67055"/>
                </a:lnTo>
                <a:lnTo>
                  <a:pt x="408310" y="67421"/>
                </a:lnTo>
                <a:lnTo>
                  <a:pt x="419465" y="67421"/>
                </a:lnTo>
                <a:lnTo>
                  <a:pt x="419832" y="67055"/>
                </a:lnTo>
                <a:close/>
              </a:path>
              <a:path w="436245" h="93344">
                <a:moveTo>
                  <a:pt x="432541" y="29717"/>
                </a:moveTo>
                <a:lnTo>
                  <a:pt x="423793" y="29717"/>
                </a:lnTo>
                <a:lnTo>
                  <a:pt x="420227" y="33284"/>
                </a:lnTo>
                <a:lnTo>
                  <a:pt x="420227" y="42671"/>
                </a:lnTo>
                <a:lnTo>
                  <a:pt x="419099" y="46238"/>
                </a:lnTo>
                <a:lnTo>
                  <a:pt x="416692" y="48646"/>
                </a:lnTo>
                <a:lnTo>
                  <a:pt x="413125" y="52059"/>
                </a:lnTo>
                <a:lnTo>
                  <a:pt x="434303" y="52059"/>
                </a:lnTo>
                <a:lnTo>
                  <a:pt x="436107" y="47000"/>
                </a:lnTo>
                <a:lnTo>
                  <a:pt x="436107" y="33284"/>
                </a:lnTo>
                <a:lnTo>
                  <a:pt x="432541" y="29717"/>
                </a:lnTo>
                <a:close/>
              </a:path>
              <a:path w="436245" h="93344">
                <a:moveTo>
                  <a:pt x="306714" y="35692"/>
                </a:moveTo>
                <a:lnTo>
                  <a:pt x="290809" y="35692"/>
                </a:lnTo>
                <a:lnTo>
                  <a:pt x="293613" y="36057"/>
                </a:lnTo>
                <a:lnTo>
                  <a:pt x="305440" y="36819"/>
                </a:lnTo>
                <a:lnTo>
                  <a:pt x="306714" y="35692"/>
                </a:lnTo>
                <a:close/>
              </a:path>
              <a:path w="436245" h="93344">
                <a:moveTo>
                  <a:pt x="319399" y="0"/>
                </a:moveTo>
                <a:lnTo>
                  <a:pt x="310621" y="0"/>
                </a:lnTo>
                <a:lnTo>
                  <a:pt x="307085" y="3566"/>
                </a:lnTo>
                <a:lnTo>
                  <a:pt x="307085" y="12191"/>
                </a:lnTo>
                <a:lnTo>
                  <a:pt x="305805" y="15361"/>
                </a:lnTo>
                <a:lnTo>
                  <a:pt x="303916" y="17282"/>
                </a:lnTo>
                <a:lnTo>
                  <a:pt x="300349" y="20452"/>
                </a:lnTo>
                <a:lnTo>
                  <a:pt x="321776" y="20452"/>
                </a:lnTo>
                <a:lnTo>
                  <a:pt x="322966" y="18806"/>
                </a:lnTo>
                <a:lnTo>
                  <a:pt x="322966" y="3566"/>
                </a:lnTo>
                <a:lnTo>
                  <a:pt x="319399" y="0"/>
                </a:lnTo>
                <a:close/>
              </a:path>
            </a:pathLst>
          </a:custGeom>
          <a:solidFill>
            <a:srgbClr val="ACDDE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91" name="object 23"/>
          <p:cNvSpPr>
            <a:spLocks/>
          </p:cNvSpPr>
          <p:nvPr/>
        </p:nvSpPr>
        <p:spPr bwMode="auto">
          <a:xfrm>
            <a:off x="6931584" y="1322388"/>
            <a:ext cx="207404" cy="80962"/>
          </a:xfrm>
          <a:custGeom>
            <a:avLst/>
            <a:gdLst/>
            <a:ahLst/>
            <a:cxnLst>
              <a:cxn ang="0">
                <a:pos x="218937" y="0"/>
              </a:cxn>
              <a:cxn ang="0">
                <a:pos x="193547" y="0"/>
              </a:cxn>
              <a:cxn ang="0">
                <a:pos x="189981" y="3566"/>
              </a:cxn>
              <a:cxn ang="0">
                <a:pos x="189981" y="77205"/>
              </a:cxn>
              <a:cxn ang="0">
                <a:pos x="193547" y="80771"/>
              </a:cxn>
              <a:cxn ang="0">
                <a:pos x="218937" y="80771"/>
              </a:cxn>
              <a:cxn ang="0">
                <a:pos x="222503" y="77205"/>
              </a:cxn>
              <a:cxn ang="0">
                <a:pos x="222503" y="3566"/>
              </a:cxn>
              <a:cxn ang="0">
                <a:pos x="218937" y="0"/>
              </a:cxn>
              <a:cxn ang="0">
                <a:pos x="155569" y="0"/>
              </a:cxn>
              <a:cxn ang="0">
                <a:pos x="130180" y="0"/>
              </a:cxn>
              <a:cxn ang="0">
                <a:pos x="126613" y="3566"/>
              </a:cxn>
              <a:cxn ang="0">
                <a:pos x="126613" y="77205"/>
              </a:cxn>
              <a:cxn ang="0">
                <a:pos x="130180" y="80771"/>
              </a:cxn>
              <a:cxn ang="0">
                <a:pos x="155569" y="80771"/>
              </a:cxn>
              <a:cxn ang="0">
                <a:pos x="159136" y="77205"/>
              </a:cxn>
              <a:cxn ang="0">
                <a:pos x="159136" y="3566"/>
              </a:cxn>
              <a:cxn ang="0">
                <a:pos x="155569" y="0"/>
              </a:cxn>
              <a:cxn ang="0">
                <a:pos x="92323" y="0"/>
              </a:cxn>
              <a:cxn ang="0">
                <a:pos x="66934" y="0"/>
              </a:cxn>
              <a:cxn ang="0">
                <a:pos x="63367" y="3566"/>
              </a:cxn>
              <a:cxn ang="0">
                <a:pos x="63367" y="77205"/>
              </a:cxn>
              <a:cxn ang="0">
                <a:pos x="66934" y="80771"/>
              </a:cxn>
              <a:cxn ang="0">
                <a:pos x="92323" y="80771"/>
              </a:cxn>
              <a:cxn ang="0">
                <a:pos x="95890" y="77205"/>
              </a:cxn>
              <a:cxn ang="0">
                <a:pos x="95890" y="3566"/>
              </a:cxn>
              <a:cxn ang="0">
                <a:pos x="92323" y="0"/>
              </a:cxn>
              <a:cxn ang="0">
                <a:pos x="28955" y="0"/>
              </a:cxn>
              <a:cxn ang="0">
                <a:pos x="3566" y="0"/>
              </a:cxn>
              <a:cxn ang="0">
                <a:pos x="0" y="3566"/>
              </a:cxn>
              <a:cxn ang="0">
                <a:pos x="0" y="77205"/>
              </a:cxn>
              <a:cxn ang="0">
                <a:pos x="3566" y="80771"/>
              </a:cxn>
              <a:cxn ang="0">
                <a:pos x="28955" y="80771"/>
              </a:cxn>
              <a:cxn ang="0">
                <a:pos x="32522" y="77205"/>
              </a:cxn>
              <a:cxn ang="0">
                <a:pos x="32522" y="3566"/>
              </a:cxn>
              <a:cxn ang="0">
                <a:pos x="28955" y="0"/>
              </a:cxn>
            </a:cxnLst>
            <a:rect l="0" t="0" r="r" b="b"/>
            <a:pathLst>
              <a:path w="222884" h="81280">
                <a:moveTo>
                  <a:pt x="218937" y="0"/>
                </a:moveTo>
                <a:lnTo>
                  <a:pt x="193547" y="0"/>
                </a:lnTo>
                <a:lnTo>
                  <a:pt x="189981" y="3566"/>
                </a:lnTo>
                <a:lnTo>
                  <a:pt x="189981" y="77205"/>
                </a:lnTo>
                <a:lnTo>
                  <a:pt x="193547" y="80771"/>
                </a:lnTo>
                <a:lnTo>
                  <a:pt x="218937" y="80771"/>
                </a:lnTo>
                <a:lnTo>
                  <a:pt x="222503" y="77205"/>
                </a:lnTo>
                <a:lnTo>
                  <a:pt x="222503" y="3566"/>
                </a:lnTo>
                <a:lnTo>
                  <a:pt x="218937" y="0"/>
                </a:lnTo>
                <a:close/>
              </a:path>
              <a:path w="222884" h="81280">
                <a:moveTo>
                  <a:pt x="155569" y="0"/>
                </a:moveTo>
                <a:lnTo>
                  <a:pt x="130180" y="0"/>
                </a:lnTo>
                <a:lnTo>
                  <a:pt x="126613" y="3566"/>
                </a:lnTo>
                <a:lnTo>
                  <a:pt x="126613" y="77205"/>
                </a:lnTo>
                <a:lnTo>
                  <a:pt x="130180" y="80771"/>
                </a:lnTo>
                <a:lnTo>
                  <a:pt x="155569" y="80771"/>
                </a:lnTo>
                <a:lnTo>
                  <a:pt x="159136" y="77205"/>
                </a:lnTo>
                <a:lnTo>
                  <a:pt x="159136" y="3566"/>
                </a:lnTo>
                <a:lnTo>
                  <a:pt x="155569" y="0"/>
                </a:lnTo>
                <a:close/>
              </a:path>
              <a:path w="222884" h="81280">
                <a:moveTo>
                  <a:pt x="92323" y="0"/>
                </a:moveTo>
                <a:lnTo>
                  <a:pt x="66934" y="0"/>
                </a:lnTo>
                <a:lnTo>
                  <a:pt x="63367" y="3566"/>
                </a:lnTo>
                <a:lnTo>
                  <a:pt x="63367" y="77205"/>
                </a:lnTo>
                <a:lnTo>
                  <a:pt x="66934" y="80771"/>
                </a:lnTo>
                <a:lnTo>
                  <a:pt x="92323" y="80771"/>
                </a:lnTo>
                <a:lnTo>
                  <a:pt x="95890" y="77205"/>
                </a:lnTo>
                <a:lnTo>
                  <a:pt x="95890" y="3566"/>
                </a:lnTo>
                <a:lnTo>
                  <a:pt x="92323" y="0"/>
                </a:lnTo>
                <a:close/>
              </a:path>
              <a:path w="222884" h="81280">
                <a:moveTo>
                  <a:pt x="28955" y="0"/>
                </a:moveTo>
                <a:lnTo>
                  <a:pt x="3566" y="0"/>
                </a:lnTo>
                <a:lnTo>
                  <a:pt x="0" y="3566"/>
                </a:lnTo>
                <a:lnTo>
                  <a:pt x="0" y="77205"/>
                </a:lnTo>
                <a:lnTo>
                  <a:pt x="3566" y="80771"/>
                </a:lnTo>
                <a:lnTo>
                  <a:pt x="28955" y="80771"/>
                </a:lnTo>
                <a:lnTo>
                  <a:pt x="32522" y="77205"/>
                </a:lnTo>
                <a:lnTo>
                  <a:pt x="32522" y="3566"/>
                </a:lnTo>
                <a:lnTo>
                  <a:pt x="28955" y="0"/>
                </a:lnTo>
                <a:close/>
              </a:path>
            </a:pathLst>
          </a:custGeom>
          <a:solidFill>
            <a:srgbClr val="D6EEF2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02" name="object 34"/>
          <p:cNvSpPr>
            <a:spLocks/>
          </p:cNvSpPr>
          <p:nvPr/>
        </p:nvSpPr>
        <p:spPr bwMode="auto">
          <a:xfrm>
            <a:off x="7067824" y="2387601"/>
            <a:ext cx="59258" cy="28575"/>
          </a:xfrm>
          <a:custGeom>
            <a:avLst/>
            <a:gdLst/>
            <a:ahLst/>
            <a:cxnLst>
              <a:cxn ang="0">
                <a:pos x="2529" y="0"/>
              </a:cxn>
              <a:cxn ang="0">
                <a:pos x="0" y="1767"/>
              </a:cxn>
              <a:cxn ang="0">
                <a:pos x="0" y="22097"/>
              </a:cxn>
              <a:cxn ang="0">
                <a:pos x="1645" y="23621"/>
              </a:cxn>
              <a:cxn ang="0">
                <a:pos x="58288" y="27186"/>
              </a:cxn>
              <a:cxn ang="0">
                <a:pos x="60594" y="27431"/>
              </a:cxn>
              <a:cxn ang="0">
                <a:pos x="62483" y="25664"/>
              </a:cxn>
              <a:cxn ang="0">
                <a:pos x="62483" y="17891"/>
              </a:cxn>
              <a:cxn ang="0">
                <a:pos x="61356" y="16367"/>
              </a:cxn>
              <a:cxn ang="0">
                <a:pos x="59679" y="16001"/>
              </a:cxn>
              <a:cxn ang="0">
                <a:pos x="5151" y="778"/>
              </a:cxn>
              <a:cxn ang="0">
                <a:pos x="2529" y="0"/>
              </a:cxn>
            </a:cxnLst>
            <a:rect l="0" t="0" r="r" b="b"/>
            <a:pathLst>
              <a:path w="62865" h="27939">
                <a:moveTo>
                  <a:pt x="2529" y="0"/>
                </a:moveTo>
                <a:lnTo>
                  <a:pt x="0" y="1767"/>
                </a:lnTo>
                <a:lnTo>
                  <a:pt x="0" y="22097"/>
                </a:lnTo>
                <a:lnTo>
                  <a:pt x="1645" y="23621"/>
                </a:lnTo>
                <a:lnTo>
                  <a:pt x="58288" y="27186"/>
                </a:lnTo>
                <a:lnTo>
                  <a:pt x="60594" y="27431"/>
                </a:lnTo>
                <a:lnTo>
                  <a:pt x="62483" y="25664"/>
                </a:lnTo>
                <a:lnTo>
                  <a:pt x="62483" y="17891"/>
                </a:lnTo>
                <a:lnTo>
                  <a:pt x="61356" y="16367"/>
                </a:lnTo>
                <a:lnTo>
                  <a:pt x="59679" y="16001"/>
                </a:lnTo>
                <a:lnTo>
                  <a:pt x="5151" y="778"/>
                </a:lnTo>
                <a:lnTo>
                  <a:pt x="2529" y="0"/>
                </a:lnTo>
                <a:close/>
              </a:path>
            </a:pathLst>
          </a:custGeom>
          <a:solidFill>
            <a:srgbClr val="ACDDE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03" name="object 35"/>
          <p:cNvSpPr>
            <a:spLocks/>
          </p:cNvSpPr>
          <p:nvPr/>
        </p:nvSpPr>
        <p:spPr bwMode="auto">
          <a:xfrm>
            <a:off x="7211890" y="2387601"/>
            <a:ext cx="59258" cy="28575"/>
          </a:xfrm>
          <a:custGeom>
            <a:avLst/>
            <a:gdLst/>
            <a:ahLst/>
            <a:cxnLst>
              <a:cxn ang="0">
                <a:pos x="59954" y="0"/>
              </a:cxn>
              <a:cxn ang="0">
                <a:pos x="57481" y="780"/>
              </a:cxn>
              <a:cxn ang="0">
                <a:pos x="2804" y="16001"/>
              </a:cxn>
              <a:cxn ang="0">
                <a:pos x="1158" y="16367"/>
              </a:cxn>
              <a:cxn ang="0">
                <a:pos x="0" y="17891"/>
              </a:cxn>
              <a:cxn ang="0">
                <a:pos x="0" y="25664"/>
              </a:cxn>
              <a:cxn ang="0">
                <a:pos x="1920" y="27431"/>
              </a:cxn>
              <a:cxn ang="0">
                <a:pos x="4226" y="27186"/>
              </a:cxn>
              <a:cxn ang="0">
                <a:pos x="60838" y="23621"/>
              </a:cxn>
              <a:cxn ang="0">
                <a:pos x="62483" y="22097"/>
              </a:cxn>
              <a:cxn ang="0">
                <a:pos x="62483" y="1767"/>
              </a:cxn>
              <a:cxn ang="0">
                <a:pos x="59954" y="0"/>
              </a:cxn>
            </a:cxnLst>
            <a:rect l="0" t="0" r="r" b="b"/>
            <a:pathLst>
              <a:path w="62865" h="27939">
                <a:moveTo>
                  <a:pt x="59954" y="0"/>
                </a:moveTo>
                <a:lnTo>
                  <a:pt x="57481" y="780"/>
                </a:lnTo>
                <a:lnTo>
                  <a:pt x="2804" y="16001"/>
                </a:lnTo>
                <a:lnTo>
                  <a:pt x="1158" y="16367"/>
                </a:lnTo>
                <a:lnTo>
                  <a:pt x="0" y="17891"/>
                </a:lnTo>
                <a:lnTo>
                  <a:pt x="0" y="25664"/>
                </a:lnTo>
                <a:lnTo>
                  <a:pt x="1920" y="27431"/>
                </a:lnTo>
                <a:lnTo>
                  <a:pt x="4226" y="27186"/>
                </a:lnTo>
                <a:lnTo>
                  <a:pt x="60838" y="23621"/>
                </a:lnTo>
                <a:lnTo>
                  <a:pt x="62483" y="22097"/>
                </a:lnTo>
                <a:lnTo>
                  <a:pt x="62483" y="1767"/>
                </a:lnTo>
                <a:lnTo>
                  <a:pt x="59954" y="0"/>
                </a:lnTo>
                <a:close/>
              </a:path>
            </a:pathLst>
          </a:custGeom>
          <a:solidFill>
            <a:srgbClr val="ACDDE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06" name="object 38"/>
          <p:cNvSpPr>
            <a:spLocks/>
          </p:cNvSpPr>
          <p:nvPr/>
        </p:nvSpPr>
        <p:spPr bwMode="auto">
          <a:xfrm>
            <a:off x="7324099" y="2387601"/>
            <a:ext cx="57776" cy="28575"/>
          </a:xfrm>
          <a:custGeom>
            <a:avLst/>
            <a:gdLst/>
            <a:ahLst/>
            <a:cxnLst>
              <a:cxn ang="0">
                <a:pos x="2407" y="0"/>
              </a:cxn>
              <a:cxn ang="0">
                <a:pos x="0" y="1767"/>
              </a:cxn>
              <a:cxn ang="0">
                <a:pos x="0" y="22097"/>
              </a:cxn>
              <a:cxn ang="0">
                <a:pos x="1523" y="23621"/>
              </a:cxn>
              <a:cxn ang="0">
                <a:pos x="56899" y="27187"/>
              </a:cxn>
              <a:cxn ang="0">
                <a:pos x="59192" y="27431"/>
              </a:cxn>
              <a:cxn ang="0">
                <a:pos x="60959" y="25664"/>
              </a:cxn>
              <a:cxn ang="0">
                <a:pos x="60959" y="17891"/>
              </a:cxn>
              <a:cxn ang="0">
                <a:pos x="59832" y="16367"/>
              </a:cxn>
              <a:cxn ang="0">
                <a:pos x="58155" y="16001"/>
              </a:cxn>
              <a:cxn ang="0">
                <a:pos x="4997" y="770"/>
              </a:cxn>
              <a:cxn ang="0">
                <a:pos x="2407" y="0"/>
              </a:cxn>
            </a:cxnLst>
            <a:rect l="0" t="0" r="r" b="b"/>
            <a:pathLst>
              <a:path w="60959" h="27939">
                <a:moveTo>
                  <a:pt x="2407" y="0"/>
                </a:moveTo>
                <a:lnTo>
                  <a:pt x="0" y="1767"/>
                </a:lnTo>
                <a:lnTo>
                  <a:pt x="0" y="22097"/>
                </a:lnTo>
                <a:lnTo>
                  <a:pt x="1523" y="23621"/>
                </a:lnTo>
                <a:lnTo>
                  <a:pt x="56899" y="27187"/>
                </a:lnTo>
                <a:lnTo>
                  <a:pt x="59192" y="27431"/>
                </a:lnTo>
                <a:lnTo>
                  <a:pt x="60959" y="25664"/>
                </a:lnTo>
                <a:lnTo>
                  <a:pt x="60959" y="17891"/>
                </a:lnTo>
                <a:lnTo>
                  <a:pt x="59832" y="16367"/>
                </a:lnTo>
                <a:lnTo>
                  <a:pt x="58155" y="16001"/>
                </a:lnTo>
                <a:lnTo>
                  <a:pt x="4997" y="770"/>
                </a:lnTo>
                <a:lnTo>
                  <a:pt x="2407" y="0"/>
                </a:lnTo>
                <a:close/>
              </a:path>
            </a:pathLst>
          </a:custGeom>
          <a:solidFill>
            <a:srgbClr val="ACDDE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07" name="object 39"/>
          <p:cNvSpPr>
            <a:spLocks/>
          </p:cNvSpPr>
          <p:nvPr/>
        </p:nvSpPr>
        <p:spPr bwMode="auto">
          <a:xfrm>
            <a:off x="7468165" y="2387601"/>
            <a:ext cx="57777" cy="28575"/>
          </a:xfrm>
          <a:custGeom>
            <a:avLst/>
            <a:gdLst/>
            <a:ahLst/>
            <a:cxnLst>
              <a:cxn ang="0">
                <a:pos x="58552" y="0"/>
              </a:cxn>
              <a:cxn ang="0">
                <a:pos x="56112" y="771"/>
              </a:cxn>
              <a:cxn ang="0">
                <a:pos x="2804" y="16001"/>
              </a:cxn>
              <a:cxn ang="0">
                <a:pos x="1158" y="16367"/>
              </a:cxn>
              <a:cxn ang="0">
                <a:pos x="0" y="17891"/>
              </a:cxn>
              <a:cxn ang="0">
                <a:pos x="0" y="25664"/>
              </a:cxn>
              <a:cxn ang="0">
                <a:pos x="1920" y="27431"/>
              </a:cxn>
              <a:cxn ang="0">
                <a:pos x="4060" y="27187"/>
              </a:cxn>
              <a:cxn ang="0">
                <a:pos x="59435" y="23621"/>
              </a:cxn>
              <a:cxn ang="0">
                <a:pos x="60959" y="22097"/>
              </a:cxn>
              <a:cxn ang="0">
                <a:pos x="60959" y="1767"/>
              </a:cxn>
              <a:cxn ang="0">
                <a:pos x="58552" y="0"/>
              </a:cxn>
            </a:cxnLst>
            <a:rect l="0" t="0" r="r" b="b"/>
            <a:pathLst>
              <a:path w="60959" h="27939">
                <a:moveTo>
                  <a:pt x="58552" y="0"/>
                </a:moveTo>
                <a:lnTo>
                  <a:pt x="56112" y="771"/>
                </a:lnTo>
                <a:lnTo>
                  <a:pt x="2804" y="16001"/>
                </a:lnTo>
                <a:lnTo>
                  <a:pt x="1158" y="16367"/>
                </a:lnTo>
                <a:lnTo>
                  <a:pt x="0" y="17891"/>
                </a:lnTo>
                <a:lnTo>
                  <a:pt x="0" y="25664"/>
                </a:lnTo>
                <a:lnTo>
                  <a:pt x="1920" y="27431"/>
                </a:lnTo>
                <a:lnTo>
                  <a:pt x="4060" y="27187"/>
                </a:lnTo>
                <a:lnTo>
                  <a:pt x="59435" y="23621"/>
                </a:lnTo>
                <a:lnTo>
                  <a:pt x="60959" y="22097"/>
                </a:lnTo>
                <a:lnTo>
                  <a:pt x="60959" y="1767"/>
                </a:lnTo>
                <a:lnTo>
                  <a:pt x="58552" y="0"/>
                </a:lnTo>
                <a:close/>
              </a:path>
            </a:pathLst>
          </a:custGeom>
          <a:solidFill>
            <a:srgbClr val="ACDDE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15" name="object 47"/>
          <p:cNvSpPr>
            <a:spLocks/>
          </p:cNvSpPr>
          <p:nvPr/>
        </p:nvSpPr>
        <p:spPr bwMode="auto">
          <a:xfrm>
            <a:off x="2118397" y="5937251"/>
            <a:ext cx="59258" cy="15875"/>
          </a:xfrm>
          <a:custGeom>
            <a:avLst/>
            <a:gdLst/>
            <a:ahLst/>
            <a:cxnLst>
              <a:cxn ang="0">
                <a:pos x="60578" y="0"/>
              </a:cxn>
              <a:cxn ang="0">
                <a:pos x="3809" y="0"/>
              </a:cxn>
              <a:cxn ang="0">
                <a:pos x="0" y="3809"/>
              </a:cxn>
              <a:cxn ang="0">
                <a:pos x="0" y="11429"/>
              </a:cxn>
              <a:cxn ang="0">
                <a:pos x="3809" y="15239"/>
              </a:cxn>
              <a:cxn ang="0">
                <a:pos x="60578" y="15239"/>
              </a:cxn>
              <a:cxn ang="0">
                <a:pos x="62483" y="11429"/>
              </a:cxn>
              <a:cxn ang="0">
                <a:pos x="62483" y="3809"/>
              </a:cxn>
              <a:cxn ang="0">
                <a:pos x="60578" y="0"/>
              </a:cxn>
            </a:cxnLst>
            <a:rect l="0" t="0" r="r" b="b"/>
            <a:pathLst>
              <a:path w="62864" h="15239">
                <a:moveTo>
                  <a:pt x="60578" y="0"/>
                </a:moveTo>
                <a:lnTo>
                  <a:pt x="3809" y="0"/>
                </a:lnTo>
                <a:lnTo>
                  <a:pt x="0" y="3809"/>
                </a:lnTo>
                <a:lnTo>
                  <a:pt x="0" y="11429"/>
                </a:lnTo>
                <a:lnTo>
                  <a:pt x="3809" y="15239"/>
                </a:lnTo>
                <a:lnTo>
                  <a:pt x="60578" y="15239"/>
                </a:lnTo>
                <a:lnTo>
                  <a:pt x="62483" y="11429"/>
                </a:lnTo>
                <a:lnTo>
                  <a:pt x="62483" y="3809"/>
                </a:lnTo>
                <a:lnTo>
                  <a:pt x="60578" y="0"/>
                </a:lnTo>
                <a:close/>
              </a:path>
            </a:pathLst>
          </a:custGeom>
          <a:solidFill>
            <a:srgbClr val="81CBD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35" name="object 67"/>
          <p:cNvSpPr>
            <a:spLocks/>
          </p:cNvSpPr>
          <p:nvPr/>
        </p:nvSpPr>
        <p:spPr bwMode="auto">
          <a:xfrm>
            <a:off x="1605678" y="3455988"/>
            <a:ext cx="45719" cy="41275"/>
          </a:xfrm>
          <a:custGeom>
            <a:avLst/>
            <a:gdLst/>
            <a:ahLst/>
            <a:cxnLst>
              <a:cxn ang="0">
                <a:pos x="21585" y="0"/>
              </a:cxn>
              <a:cxn ang="0">
                <a:pos x="11942" y="0"/>
              </a:cxn>
              <a:cxn ang="0">
                <a:pos x="8132" y="1889"/>
              </a:cxn>
              <a:cxn ang="0">
                <a:pos x="1773" y="9509"/>
              </a:cxn>
              <a:cxn ang="0">
                <a:pos x="0" y="14477"/>
              </a:cxn>
              <a:cxn ang="0">
                <a:pos x="0" y="26669"/>
              </a:cxn>
              <a:cxn ang="0">
                <a:pos x="1773" y="31607"/>
              </a:cxn>
              <a:cxn ang="0">
                <a:pos x="8132" y="39227"/>
              </a:cxn>
              <a:cxn ang="0">
                <a:pos x="11942" y="41147"/>
              </a:cxn>
              <a:cxn ang="0">
                <a:pos x="21585" y="41147"/>
              </a:cxn>
              <a:cxn ang="0">
                <a:pos x="25776" y="39227"/>
              </a:cxn>
              <a:cxn ang="0">
                <a:pos x="27989" y="36575"/>
              </a:cxn>
              <a:cxn ang="0">
                <a:pos x="13466" y="36575"/>
              </a:cxn>
              <a:cxn ang="0">
                <a:pos x="10286" y="35051"/>
              </a:cxn>
              <a:cxn ang="0">
                <a:pos x="5964" y="28955"/>
              </a:cxn>
              <a:cxn ang="0">
                <a:pos x="4952" y="25145"/>
              </a:cxn>
              <a:cxn ang="0">
                <a:pos x="4952" y="16001"/>
              </a:cxn>
              <a:cxn ang="0">
                <a:pos x="5964" y="12191"/>
              </a:cxn>
              <a:cxn ang="0">
                <a:pos x="10286" y="6095"/>
              </a:cxn>
              <a:cxn ang="0">
                <a:pos x="13466" y="4571"/>
              </a:cxn>
              <a:cxn ang="0">
                <a:pos x="28014" y="4571"/>
              </a:cxn>
              <a:cxn ang="0">
                <a:pos x="25776" y="1889"/>
              </a:cxn>
              <a:cxn ang="0">
                <a:pos x="21585" y="0"/>
              </a:cxn>
              <a:cxn ang="0">
                <a:pos x="28014" y="4571"/>
              </a:cxn>
              <a:cxn ang="0">
                <a:pos x="20442" y="4571"/>
              </a:cxn>
              <a:cxn ang="0">
                <a:pos x="23240" y="6095"/>
              </a:cxn>
              <a:cxn ang="0">
                <a:pos x="27563" y="12191"/>
              </a:cxn>
              <a:cxn ang="0">
                <a:pos x="28955" y="16001"/>
              </a:cxn>
              <a:cxn ang="0">
                <a:pos x="28955" y="25145"/>
              </a:cxn>
              <a:cxn ang="0">
                <a:pos x="27563" y="28955"/>
              </a:cxn>
              <a:cxn ang="0">
                <a:pos x="23240" y="35051"/>
              </a:cxn>
              <a:cxn ang="0">
                <a:pos x="20442" y="36575"/>
              </a:cxn>
              <a:cxn ang="0">
                <a:pos x="27989" y="36575"/>
              </a:cxn>
              <a:cxn ang="0">
                <a:pos x="32135" y="31607"/>
              </a:cxn>
              <a:cxn ang="0">
                <a:pos x="33527" y="26669"/>
              </a:cxn>
              <a:cxn ang="0">
                <a:pos x="33527" y="14477"/>
              </a:cxn>
              <a:cxn ang="0">
                <a:pos x="32135" y="9509"/>
              </a:cxn>
              <a:cxn ang="0">
                <a:pos x="28014" y="4571"/>
              </a:cxn>
            </a:cxnLst>
            <a:rect l="0" t="0" r="r" b="b"/>
            <a:pathLst>
              <a:path w="33655" h="41275">
                <a:moveTo>
                  <a:pt x="21585" y="0"/>
                </a:moveTo>
                <a:lnTo>
                  <a:pt x="11942" y="0"/>
                </a:lnTo>
                <a:lnTo>
                  <a:pt x="8132" y="1889"/>
                </a:lnTo>
                <a:lnTo>
                  <a:pt x="1773" y="9509"/>
                </a:lnTo>
                <a:lnTo>
                  <a:pt x="0" y="14477"/>
                </a:lnTo>
                <a:lnTo>
                  <a:pt x="0" y="26669"/>
                </a:lnTo>
                <a:lnTo>
                  <a:pt x="1773" y="31607"/>
                </a:lnTo>
                <a:lnTo>
                  <a:pt x="8132" y="39227"/>
                </a:lnTo>
                <a:lnTo>
                  <a:pt x="11942" y="41147"/>
                </a:lnTo>
                <a:lnTo>
                  <a:pt x="21585" y="41147"/>
                </a:lnTo>
                <a:lnTo>
                  <a:pt x="25776" y="39227"/>
                </a:lnTo>
                <a:lnTo>
                  <a:pt x="27989" y="36575"/>
                </a:lnTo>
                <a:lnTo>
                  <a:pt x="13466" y="36575"/>
                </a:lnTo>
                <a:lnTo>
                  <a:pt x="10286" y="35051"/>
                </a:lnTo>
                <a:lnTo>
                  <a:pt x="5964" y="28955"/>
                </a:lnTo>
                <a:lnTo>
                  <a:pt x="4952" y="25145"/>
                </a:lnTo>
                <a:lnTo>
                  <a:pt x="4952" y="16001"/>
                </a:lnTo>
                <a:lnTo>
                  <a:pt x="5964" y="12191"/>
                </a:lnTo>
                <a:lnTo>
                  <a:pt x="10286" y="6095"/>
                </a:lnTo>
                <a:lnTo>
                  <a:pt x="13466" y="4571"/>
                </a:lnTo>
                <a:lnTo>
                  <a:pt x="28014" y="4571"/>
                </a:lnTo>
                <a:lnTo>
                  <a:pt x="25776" y="1889"/>
                </a:lnTo>
                <a:lnTo>
                  <a:pt x="21585" y="0"/>
                </a:lnTo>
                <a:close/>
              </a:path>
              <a:path w="33655" h="41275">
                <a:moveTo>
                  <a:pt x="28014" y="4571"/>
                </a:moveTo>
                <a:lnTo>
                  <a:pt x="20442" y="4571"/>
                </a:lnTo>
                <a:lnTo>
                  <a:pt x="23240" y="6095"/>
                </a:lnTo>
                <a:lnTo>
                  <a:pt x="27563" y="12191"/>
                </a:lnTo>
                <a:lnTo>
                  <a:pt x="28955" y="16001"/>
                </a:lnTo>
                <a:lnTo>
                  <a:pt x="28955" y="25145"/>
                </a:lnTo>
                <a:lnTo>
                  <a:pt x="27563" y="28955"/>
                </a:lnTo>
                <a:lnTo>
                  <a:pt x="23240" y="35051"/>
                </a:lnTo>
                <a:lnTo>
                  <a:pt x="20442" y="36575"/>
                </a:lnTo>
                <a:lnTo>
                  <a:pt x="27989" y="36575"/>
                </a:lnTo>
                <a:lnTo>
                  <a:pt x="32135" y="31607"/>
                </a:lnTo>
                <a:lnTo>
                  <a:pt x="33527" y="26669"/>
                </a:lnTo>
                <a:lnTo>
                  <a:pt x="33527" y="14477"/>
                </a:lnTo>
                <a:lnTo>
                  <a:pt x="32135" y="9509"/>
                </a:lnTo>
                <a:lnTo>
                  <a:pt x="28014" y="4571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36" name="object 68"/>
          <p:cNvSpPr>
            <a:spLocks/>
          </p:cNvSpPr>
          <p:nvPr/>
        </p:nvSpPr>
        <p:spPr bwMode="auto">
          <a:xfrm>
            <a:off x="1631872" y="3455988"/>
            <a:ext cx="45719" cy="41275"/>
          </a:xfrm>
          <a:custGeom>
            <a:avLst/>
            <a:gdLst/>
            <a:ahLst/>
            <a:cxnLst>
              <a:cxn ang="0">
                <a:pos x="4703" y="0"/>
              </a:cxn>
              <a:cxn ang="0">
                <a:pos x="0" y="0"/>
              </a:cxn>
              <a:cxn ang="0">
                <a:pos x="0" y="41147"/>
              </a:cxn>
              <a:cxn ang="0">
                <a:pos x="4703" y="41147"/>
              </a:cxn>
              <a:cxn ang="0">
                <a:pos x="4703" y="8260"/>
              </a:cxn>
              <a:cxn ang="0">
                <a:pos x="9952" y="8260"/>
              </a:cxn>
              <a:cxn ang="0">
                <a:pos x="4703" y="0"/>
              </a:cxn>
              <a:cxn ang="0">
                <a:pos x="9952" y="8260"/>
              </a:cxn>
              <a:cxn ang="0">
                <a:pos x="4703" y="8260"/>
              </a:cxn>
              <a:cxn ang="0">
                <a:pos x="25395" y="41147"/>
              </a:cxn>
              <a:cxn ang="0">
                <a:pos x="28955" y="41147"/>
              </a:cxn>
              <a:cxn ang="0">
                <a:pos x="28955" y="31363"/>
              </a:cxn>
              <a:cxn ang="0">
                <a:pos x="24633" y="31363"/>
              </a:cxn>
              <a:cxn ang="0">
                <a:pos x="9952" y="8260"/>
              </a:cxn>
              <a:cxn ang="0">
                <a:pos x="28955" y="0"/>
              </a:cxn>
              <a:cxn ang="0">
                <a:pos x="24633" y="0"/>
              </a:cxn>
              <a:cxn ang="0">
                <a:pos x="24633" y="31363"/>
              </a:cxn>
              <a:cxn ang="0">
                <a:pos x="28955" y="31363"/>
              </a:cxn>
              <a:cxn ang="0">
                <a:pos x="28955" y="0"/>
              </a:cxn>
            </a:cxnLst>
            <a:rect l="0" t="0" r="r" b="b"/>
            <a:pathLst>
              <a:path w="29210" h="41275">
                <a:moveTo>
                  <a:pt x="4703" y="0"/>
                </a:moveTo>
                <a:lnTo>
                  <a:pt x="0" y="0"/>
                </a:lnTo>
                <a:lnTo>
                  <a:pt x="0" y="41147"/>
                </a:lnTo>
                <a:lnTo>
                  <a:pt x="4703" y="41147"/>
                </a:lnTo>
                <a:lnTo>
                  <a:pt x="4703" y="8260"/>
                </a:lnTo>
                <a:lnTo>
                  <a:pt x="9952" y="8260"/>
                </a:lnTo>
                <a:lnTo>
                  <a:pt x="4703" y="0"/>
                </a:lnTo>
                <a:close/>
              </a:path>
              <a:path w="29210" h="41275">
                <a:moveTo>
                  <a:pt x="9952" y="8260"/>
                </a:moveTo>
                <a:lnTo>
                  <a:pt x="4703" y="8260"/>
                </a:lnTo>
                <a:lnTo>
                  <a:pt x="25395" y="41147"/>
                </a:lnTo>
                <a:lnTo>
                  <a:pt x="28955" y="41147"/>
                </a:lnTo>
                <a:lnTo>
                  <a:pt x="28955" y="31363"/>
                </a:lnTo>
                <a:lnTo>
                  <a:pt x="24633" y="31363"/>
                </a:lnTo>
                <a:lnTo>
                  <a:pt x="9952" y="8260"/>
                </a:lnTo>
                <a:close/>
              </a:path>
              <a:path w="29210" h="41275">
                <a:moveTo>
                  <a:pt x="28955" y="0"/>
                </a:moveTo>
                <a:lnTo>
                  <a:pt x="24633" y="0"/>
                </a:lnTo>
                <a:lnTo>
                  <a:pt x="24633" y="31363"/>
                </a:lnTo>
                <a:lnTo>
                  <a:pt x="28955" y="31363"/>
                </a:lnTo>
                <a:lnTo>
                  <a:pt x="28955" y="0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37" name="object 69"/>
          <p:cNvSpPr>
            <a:spLocks/>
          </p:cNvSpPr>
          <p:nvPr/>
        </p:nvSpPr>
        <p:spPr bwMode="auto">
          <a:xfrm>
            <a:off x="1672354" y="3455988"/>
            <a:ext cx="45719" cy="41275"/>
          </a:xfrm>
          <a:custGeom>
            <a:avLst/>
            <a:gdLst/>
            <a:ahLst/>
            <a:cxnLst>
              <a:cxn ang="0">
                <a:pos x="19049" y="0"/>
              </a:cxn>
              <a:cxn ang="0">
                <a:pos x="14477" y="0"/>
              </a:cxn>
              <a:cxn ang="0">
                <a:pos x="0" y="41147"/>
              </a:cxn>
              <a:cxn ang="0">
                <a:pos x="4952" y="41147"/>
              </a:cxn>
              <a:cxn ang="0">
                <a:pos x="9275" y="28559"/>
              </a:cxn>
              <a:cxn ang="0">
                <a:pos x="29098" y="28559"/>
              </a:cxn>
              <a:cxn ang="0">
                <a:pos x="27447" y="23865"/>
              </a:cxn>
              <a:cxn ang="0">
                <a:pos x="10536" y="23865"/>
              </a:cxn>
              <a:cxn ang="0">
                <a:pos x="16632" y="6736"/>
              </a:cxn>
              <a:cxn ang="0">
                <a:pos x="21420" y="6736"/>
              </a:cxn>
              <a:cxn ang="0">
                <a:pos x="19049" y="0"/>
              </a:cxn>
              <a:cxn ang="0">
                <a:pos x="29098" y="28559"/>
              </a:cxn>
              <a:cxn ang="0">
                <a:pos x="24383" y="28559"/>
              </a:cxn>
              <a:cxn ang="0">
                <a:pos x="28706" y="41147"/>
              </a:cxn>
              <a:cxn ang="0">
                <a:pos x="33527" y="41147"/>
              </a:cxn>
              <a:cxn ang="0">
                <a:pos x="29098" y="28559"/>
              </a:cxn>
              <a:cxn ang="0">
                <a:pos x="21420" y="6736"/>
              </a:cxn>
              <a:cxn ang="0">
                <a:pos x="16632" y="6736"/>
              </a:cxn>
              <a:cxn ang="0">
                <a:pos x="22991" y="23865"/>
              </a:cxn>
              <a:cxn ang="0">
                <a:pos x="27447" y="23865"/>
              </a:cxn>
              <a:cxn ang="0">
                <a:pos x="21420" y="6736"/>
              </a:cxn>
            </a:cxnLst>
            <a:rect l="0" t="0" r="r" b="b"/>
            <a:pathLst>
              <a:path w="33655" h="41275">
                <a:moveTo>
                  <a:pt x="19049" y="0"/>
                </a:moveTo>
                <a:lnTo>
                  <a:pt x="14477" y="0"/>
                </a:lnTo>
                <a:lnTo>
                  <a:pt x="0" y="41147"/>
                </a:lnTo>
                <a:lnTo>
                  <a:pt x="4952" y="41147"/>
                </a:lnTo>
                <a:lnTo>
                  <a:pt x="9275" y="28559"/>
                </a:lnTo>
                <a:lnTo>
                  <a:pt x="29098" y="28559"/>
                </a:lnTo>
                <a:lnTo>
                  <a:pt x="27447" y="23865"/>
                </a:lnTo>
                <a:lnTo>
                  <a:pt x="10536" y="23865"/>
                </a:lnTo>
                <a:lnTo>
                  <a:pt x="16632" y="6736"/>
                </a:lnTo>
                <a:lnTo>
                  <a:pt x="21420" y="6736"/>
                </a:lnTo>
                <a:lnTo>
                  <a:pt x="19049" y="0"/>
                </a:lnTo>
                <a:close/>
              </a:path>
              <a:path w="33655" h="41275">
                <a:moveTo>
                  <a:pt x="29098" y="28559"/>
                </a:moveTo>
                <a:lnTo>
                  <a:pt x="24383" y="28559"/>
                </a:lnTo>
                <a:lnTo>
                  <a:pt x="28706" y="41147"/>
                </a:lnTo>
                <a:lnTo>
                  <a:pt x="33527" y="41147"/>
                </a:lnTo>
                <a:lnTo>
                  <a:pt x="29098" y="28559"/>
                </a:lnTo>
                <a:close/>
              </a:path>
              <a:path w="33655" h="41275">
                <a:moveTo>
                  <a:pt x="21420" y="6736"/>
                </a:moveTo>
                <a:lnTo>
                  <a:pt x="16632" y="6736"/>
                </a:lnTo>
                <a:lnTo>
                  <a:pt x="22991" y="23865"/>
                </a:lnTo>
                <a:lnTo>
                  <a:pt x="27447" y="23865"/>
                </a:lnTo>
                <a:lnTo>
                  <a:pt x="21420" y="6736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38" name="object 70"/>
          <p:cNvSpPr>
            <a:spLocks/>
          </p:cNvSpPr>
          <p:nvPr/>
        </p:nvSpPr>
        <p:spPr bwMode="auto">
          <a:xfrm>
            <a:off x="1680688" y="3455988"/>
            <a:ext cx="45719" cy="41275"/>
          </a:xfrm>
          <a:custGeom>
            <a:avLst/>
            <a:gdLst/>
            <a:ahLst/>
            <a:cxnLst>
              <a:cxn ang="0">
                <a:pos x="0" y="20573"/>
              </a:cxn>
              <a:cxn ang="0">
                <a:pos x="4571" y="20573"/>
              </a:cxn>
            </a:cxnLst>
            <a:rect l="0" t="0" r="r" b="b"/>
            <a:pathLst>
              <a:path w="5080" h="41275">
                <a:moveTo>
                  <a:pt x="0" y="20573"/>
                </a:moveTo>
                <a:lnTo>
                  <a:pt x="4571" y="20573"/>
                </a:lnTo>
              </a:path>
            </a:pathLst>
          </a:custGeom>
          <a:noFill/>
          <a:ln w="42417">
            <a:solidFill>
              <a:srgbClr val="B3E0E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39" name="object 71"/>
          <p:cNvSpPr>
            <a:spLocks/>
          </p:cNvSpPr>
          <p:nvPr/>
        </p:nvSpPr>
        <p:spPr bwMode="auto">
          <a:xfrm>
            <a:off x="1708072" y="3455988"/>
            <a:ext cx="45719" cy="41275"/>
          </a:xfrm>
          <a:custGeom>
            <a:avLst/>
            <a:gdLst/>
            <a:ahLst/>
            <a:cxnLst>
              <a:cxn ang="0">
                <a:pos x="17525" y="0"/>
              </a:cxn>
              <a:cxn ang="0">
                <a:pos x="0" y="0"/>
              </a:cxn>
              <a:cxn ang="0">
                <a:pos x="0" y="41147"/>
              </a:cxn>
              <a:cxn ang="0">
                <a:pos x="4952" y="41147"/>
              </a:cxn>
              <a:cxn ang="0">
                <a:pos x="4952" y="23500"/>
              </a:cxn>
              <a:cxn ang="0">
                <a:pos x="16514" y="23500"/>
              </a:cxn>
              <a:cxn ang="0">
                <a:pos x="19299" y="23103"/>
              </a:cxn>
              <a:cxn ang="0">
                <a:pos x="21848" y="21976"/>
              </a:cxn>
              <a:cxn ang="0">
                <a:pos x="23240" y="19933"/>
              </a:cxn>
              <a:cxn ang="0">
                <a:pos x="23956" y="19171"/>
              </a:cxn>
              <a:cxn ang="0">
                <a:pos x="4952" y="19171"/>
              </a:cxn>
              <a:cxn ang="0">
                <a:pos x="4952" y="4693"/>
              </a:cxn>
              <a:cxn ang="0">
                <a:pos x="24189" y="4693"/>
              </a:cxn>
              <a:cxn ang="0">
                <a:pos x="22478" y="3169"/>
              </a:cxn>
              <a:cxn ang="0">
                <a:pos x="20442" y="761"/>
              </a:cxn>
              <a:cxn ang="0">
                <a:pos x="17525" y="0"/>
              </a:cxn>
              <a:cxn ang="0">
                <a:pos x="16514" y="23500"/>
              </a:cxn>
              <a:cxn ang="0">
                <a:pos x="11298" y="23500"/>
              </a:cxn>
              <a:cxn ang="0">
                <a:pos x="21848" y="41147"/>
              </a:cxn>
              <a:cxn ang="0">
                <a:pos x="27431" y="41147"/>
              </a:cxn>
              <a:cxn ang="0">
                <a:pos x="16514" y="23500"/>
              </a:cxn>
              <a:cxn ang="0">
                <a:pos x="24189" y="4693"/>
              </a:cxn>
              <a:cxn ang="0">
                <a:pos x="16133" y="4693"/>
              </a:cxn>
              <a:cxn ang="0">
                <a:pos x="17906" y="5090"/>
              </a:cxn>
              <a:cxn ang="0">
                <a:pos x="20442" y="7863"/>
              </a:cxn>
              <a:cxn ang="0">
                <a:pos x="21086" y="9387"/>
              </a:cxn>
              <a:cxn ang="0">
                <a:pos x="21086" y="14081"/>
              </a:cxn>
              <a:cxn ang="0">
                <a:pos x="20442" y="16123"/>
              </a:cxn>
              <a:cxn ang="0">
                <a:pos x="19299" y="17282"/>
              </a:cxn>
              <a:cxn ang="0">
                <a:pos x="17906" y="18409"/>
              </a:cxn>
              <a:cxn ang="0">
                <a:pos x="16133" y="19171"/>
              </a:cxn>
              <a:cxn ang="0">
                <a:pos x="23956" y="19171"/>
              </a:cxn>
              <a:cxn ang="0">
                <a:pos x="25014" y="18044"/>
              </a:cxn>
              <a:cxn ang="0">
                <a:pos x="25658" y="15239"/>
              </a:cxn>
              <a:cxn ang="0">
                <a:pos x="25658" y="7863"/>
              </a:cxn>
              <a:cxn ang="0">
                <a:pos x="24633" y="5090"/>
              </a:cxn>
              <a:cxn ang="0">
                <a:pos x="24189" y="4693"/>
              </a:cxn>
            </a:cxnLst>
            <a:rect l="0" t="0" r="r" b="b"/>
            <a:pathLst>
              <a:path w="27939" h="41275">
                <a:moveTo>
                  <a:pt x="17525" y="0"/>
                </a:moveTo>
                <a:lnTo>
                  <a:pt x="0" y="0"/>
                </a:lnTo>
                <a:lnTo>
                  <a:pt x="0" y="41147"/>
                </a:lnTo>
                <a:lnTo>
                  <a:pt x="4952" y="41147"/>
                </a:lnTo>
                <a:lnTo>
                  <a:pt x="4952" y="23500"/>
                </a:lnTo>
                <a:lnTo>
                  <a:pt x="16514" y="23500"/>
                </a:lnTo>
                <a:lnTo>
                  <a:pt x="19299" y="23103"/>
                </a:lnTo>
                <a:lnTo>
                  <a:pt x="21848" y="21976"/>
                </a:lnTo>
                <a:lnTo>
                  <a:pt x="23240" y="19933"/>
                </a:lnTo>
                <a:lnTo>
                  <a:pt x="23956" y="19171"/>
                </a:lnTo>
                <a:lnTo>
                  <a:pt x="4952" y="19171"/>
                </a:lnTo>
                <a:lnTo>
                  <a:pt x="4952" y="4693"/>
                </a:lnTo>
                <a:lnTo>
                  <a:pt x="24189" y="4693"/>
                </a:lnTo>
                <a:lnTo>
                  <a:pt x="22478" y="3169"/>
                </a:lnTo>
                <a:lnTo>
                  <a:pt x="20442" y="761"/>
                </a:lnTo>
                <a:lnTo>
                  <a:pt x="17525" y="0"/>
                </a:lnTo>
                <a:close/>
              </a:path>
              <a:path w="27939" h="41275">
                <a:moveTo>
                  <a:pt x="16514" y="23500"/>
                </a:moveTo>
                <a:lnTo>
                  <a:pt x="11298" y="23500"/>
                </a:lnTo>
                <a:lnTo>
                  <a:pt x="21848" y="41147"/>
                </a:lnTo>
                <a:lnTo>
                  <a:pt x="27431" y="41147"/>
                </a:lnTo>
                <a:lnTo>
                  <a:pt x="16514" y="23500"/>
                </a:lnTo>
                <a:close/>
              </a:path>
              <a:path w="27939" h="41275">
                <a:moveTo>
                  <a:pt x="24189" y="4693"/>
                </a:moveTo>
                <a:lnTo>
                  <a:pt x="16133" y="4693"/>
                </a:lnTo>
                <a:lnTo>
                  <a:pt x="17906" y="5090"/>
                </a:lnTo>
                <a:lnTo>
                  <a:pt x="20442" y="7863"/>
                </a:lnTo>
                <a:lnTo>
                  <a:pt x="21086" y="9387"/>
                </a:lnTo>
                <a:lnTo>
                  <a:pt x="21086" y="14081"/>
                </a:lnTo>
                <a:lnTo>
                  <a:pt x="20442" y="16123"/>
                </a:lnTo>
                <a:lnTo>
                  <a:pt x="19299" y="17282"/>
                </a:lnTo>
                <a:lnTo>
                  <a:pt x="17906" y="18409"/>
                </a:lnTo>
                <a:lnTo>
                  <a:pt x="16133" y="19171"/>
                </a:lnTo>
                <a:lnTo>
                  <a:pt x="23956" y="19171"/>
                </a:lnTo>
                <a:lnTo>
                  <a:pt x="25014" y="18044"/>
                </a:lnTo>
                <a:lnTo>
                  <a:pt x="25658" y="15239"/>
                </a:lnTo>
                <a:lnTo>
                  <a:pt x="25658" y="7863"/>
                </a:lnTo>
                <a:lnTo>
                  <a:pt x="24633" y="5090"/>
                </a:lnTo>
                <a:lnTo>
                  <a:pt x="24189" y="4693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43" name="object 75"/>
          <p:cNvSpPr>
            <a:spLocks/>
          </p:cNvSpPr>
          <p:nvPr/>
        </p:nvSpPr>
        <p:spPr bwMode="auto">
          <a:xfrm>
            <a:off x="1764031" y="3535363"/>
            <a:ext cx="45719" cy="22225"/>
          </a:xfrm>
          <a:custGeom>
            <a:avLst/>
            <a:gdLst/>
            <a:ahLst/>
            <a:cxnLst>
              <a:cxn ang="0">
                <a:pos x="10799" y="0"/>
              </a:cxn>
              <a:cxn ang="0">
                <a:pos x="5964" y="0"/>
              </a:cxn>
              <a:cxn ang="0">
                <a:pos x="4059" y="1005"/>
              </a:cxn>
              <a:cxn ang="0">
                <a:pos x="2417" y="2926"/>
              </a:cxn>
              <a:cxn ang="0">
                <a:pos x="893" y="4937"/>
              </a:cxn>
              <a:cxn ang="0">
                <a:pos x="0" y="7498"/>
              </a:cxn>
              <a:cxn ang="0">
                <a:pos x="0" y="13837"/>
              </a:cxn>
              <a:cxn ang="0">
                <a:pos x="893" y="16367"/>
              </a:cxn>
              <a:cxn ang="0">
                <a:pos x="2417" y="18409"/>
              </a:cxn>
              <a:cxn ang="0">
                <a:pos x="4059" y="20330"/>
              </a:cxn>
              <a:cxn ang="0">
                <a:pos x="5964" y="21335"/>
              </a:cxn>
              <a:cxn ang="0">
                <a:pos x="10799" y="21335"/>
              </a:cxn>
              <a:cxn ang="0">
                <a:pos x="12822" y="20330"/>
              </a:cxn>
              <a:cxn ang="0">
                <a:pos x="14031" y="18928"/>
              </a:cxn>
              <a:cxn ang="0">
                <a:pos x="6726" y="18928"/>
              </a:cxn>
              <a:cxn ang="0">
                <a:pos x="5084" y="18166"/>
              </a:cxn>
              <a:cxn ang="0">
                <a:pos x="4059" y="16642"/>
              </a:cxn>
              <a:cxn ang="0">
                <a:pos x="3047" y="14996"/>
              </a:cxn>
              <a:cxn ang="0">
                <a:pos x="2417" y="13075"/>
              </a:cxn>
              <a:cxn ang="0">
                <a:pos x="2417" y="8260"/>
              </a:cxn>
              <a:cxn ang="0">
                <a:pos x="3047" y="6339"/>
              </a:cxn>
              <a:cxn ang="0">
                <a:pos x="4059" y="4693"/>
              </a:cxn>
              <a:cxn ang="0">
                <a:pos x="5084" y="3169"/>
              </a:cxn>
              <a:cxn ang="0">
                <a:pos x="6726" y="2407"/>
              </a:cxn>
              <a:cxn ang="0">
                <a:pos x="14031" y="2407"/>
              </a:cxn>
              <a:cxn ang="0">
                <a:pos x="12822" y="1005"/>
              </a:cxn>
              <a:cxn ang="0">
                <a:pos x="10799" y="0"/>
              </a:cxn>
              <a:cxn ang="0">
                <a:pos x="14031" y="2407"/>
              </a:cxn>
              <a:cxn ang="0">
                <a:pos x="10286" y="2407"/>
              </a:cxn>
              <a:cxn ang="0">
                <a:pos x="11679" y="3169"/>
              </a:cxn>
              <a:cxn ang="0">
                <a:pos x="12704" y="4693"/>
              </a:cxn>
              <a:cxn ang="0">
                <a:pos x="13715" y="6339"/>
              </a:cxn>
              <a:cxn ang="0">
                <a:pos x="14477" y="8260"/>
              </a:cxn>
              <a:cxn ang="0">
                <a:pos x="14477" y="13075"/>
              </a:cxn>
              <a:cxn ang="0">
                <a:pos x="13715" y="14996"/>
              </a:cxn>
              <a:cxn ang="0">
                <a:pos x="12704" y="16642"/>
              </a:cxn>
              <a:cxn ang="0">
                <a:pos x="11679" y="18166"/>
              </a:cxn>
              <a:cxn ang="0">
                <a:pos x="10286" y="18928"/>
              </a:cxn>
              <a:cxn ang="0">
                <a:pos x="14031" y="18928"/>
              </a:cxn>
              <a:cxn ang="0">
                <a:pos x="14477" y="18409"/>
              </a:cxn>
              <a:cxn ang="0">
                <a:pos x="16001" y="16367"/>
              </a:cxn>
              <a:cxn ang="0">
                <a:pos x="16763" y="13837"/>
              </a:cxn>
              <a:cxn ang="0">
                <a:pos x="16763" y="7498"/>
              </a:cxn>
              <a:cxn ang="0">
                <a:pos x="16001" y="4937"/>
              </a:cxn>
              <a:cxn ang="0">
                <a:pos x="14477" y="2926"/>
              </a:cxn>
              <a:cxn ang="0">
                <a:pos x="14031" y="2407"/>
              </a:cxn>
            </a:cxnLst>
            <a:rect l="0" t="0" r="r" b="b"/>
            <a:pathLst>
              <a:path w="17144" h="21589">
                <a:moveTo>
                  <a:pt x="10799" y="0"/>
                </a:moveTo>
                <a:lnTo>
                  <a:pt x="5964" y="0"/>
                </a:lnTo>
                <a:lnTo>
                  <a:pt x="4059" y="1005"/>
                </a:lnTo>
                <a:lnTo>
                  <a:pt x="2417" y="2926"/>
                </a:lnTo>
                <a:lnTo>
                  <a:pt x="893" y="4937"/>
                </a:lnTo>
                <a:lnTo>
                  <a:pt x="0" y="7498"/>
                </a:lnTo>
                <a:lnTo>
                  <a:pt x="0" y="13837"/>
                </a:lnTo>
                <a:lnTo>
                  <a:pt x="893" y="16367"/>
                </a:lnTo>
                <a:lnTo>
                  <a:pt x="2417" y="18409"/>
                </a:lnTo>
                <a:lnTo>
                  <a:pt x="4059" y="20330"/>
                </a:lnTo>
                <a:lnTo>
                  <a:pt x="5964" y="21335"/>
                </a:lnTo>
                <a:lnTo>
                  <a:pt x="10799" y="21335"/>
                </a:lnTo>
                <a:lnTo>
                  <a:pt x="12822" y="20330"/>
                </a:lnTo>
                <a:lnTo>
                  <a:pt x="14031" y="18928"/>
                </a:lnTo>
                <a:lnTo>
                  <a:pt x="6726" y="18928"/>
                </a:lnTo>
                <a:lnTo>
                  <a:pt x="5084" y="18166"/>
                </a:lnTo>
                <a:lnTo>
                  <a:pt x="4059" y="16642"/>
                </a:lnTo>
                <a:lnTo>
                  <a:pt x="3047" y="14996"/>
                </a:lnTo>
                <a:lnTo>
                  <a:pt x="2417" y="13075"/>
                </a:lnTo>
                <a:lnTo>
                  <a:pt x="2417" y="8260"/>
                </a:lnTo>
                <a:lnTo>
                  <a:pt x="3047" y="6339"/>
                </a:lnTo>
                <a:lnTo>
                  <a:pt x="4059" y="4693"/>
                </a:lnTo>
                <a:lnTo>
                  <a:pt x="5084" y="3169"/>
                </a:lnTo>
                <a:lnTo>
                  <a:pt x="6726" y="2407"/>
                </a:lnTo>
                <a:lnTo>
                  <a:pt x="14031" y="2407"/>
                </a:lnTo>
                <a:lnTo>
                  <a:pt x="12822" y="1005"/>
                </a:lnTo>
                <a:lnTo>
                  <a:pt x="10799" y="0"/>
                </a:lnTo>
                <a:close/>
              </a:path>
              <a:path w="17144" h="21589">
                <a:moveTo>
                  <a:pt x="14031" y="2407"/>
                </a:moveTo>
                <a:lnTo>
                  <a:pt x="10286" y="2407"/>
                </a:lnTo>
                <a:lnTo>
                  <a:pt x="11679" y="3169"/>
                </a:lnTo>
                <a:lnTo>
                  <a:pt x="12704" y="4693"/>
                </a:lnTo>
                <a:lnTo>
                  <a:pt x="13715" y="6339"/>
                </a:lnTo>
                <a:lnTo>
                  <a:pt x="14477" y="8260"/>
                </a:lnTo>
                <a:lnTo>
                  <a:pt x="14477" y="13075"/>
                </a:lnTo>
                <a:lnTo>
                  <a:pt x="13715" y="14996"/>
                </a:lnTo>
                <a:lnTo>
                  <a:pt x="12704" y="16642"/>
                </a:lnTo>
                <a:lnTo>
                  <a:pt x="11679" y="18166"/>
                </a:lnTo>
                <a:lnTo>
                  <a:pt x="10286" y="18928"/>
                </a:lnTo>
                <a:lnTo>
                  <a:pt x="14031" y="18928"/>
                </a:lnTo>
                <a:lnTo>
                  <a:pt x="14477" y="18409"/>
                </a:lnTo>
                <a:lnTo>
                  <a:pt x="16001" y="16367"/>
                </a:lnTo>
                <a:lnTo>
                  <a:pt x="16763" y="13837"/>
                </a:lnTo>
                <a:lnTo>
                  <a:pt x="16763" y="7498"/>
                </a:lnTo>
                <a:lnTo>
                  <a:pt x="16001" y="4937"/>
                </a:lnTo>
                <a:lnTo>
                  <a:pt x="14477" y="2926"/>
                </a:lnTo>
                <a:lnTo>
                  <a:pt x="14031" y="2407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44" name="object 76"/>
          <p:cNvSpPr>
            <a:spLocks/>
          </p:cNvSpPr>
          <p:nvPr/>
        </p:nvSpPr>
        <p:spPr bwMode="auto">
          <a:xfrm>
            <a:off x="1777128" y="3535363"/>
            <a:ext cx="45719" cy="22225"/>
          </a:xfrm>
          <a:custGeom>
            <a:avLst/>
            <a:gdLst/>
            <a:ahLst/>
            <a:cxnLst>
              <a:cxn ang="0">
                <a:pos x="2417" y="0"/>
              </a:cxn>
              <a:cxn ang="0">
                <a:pos x="0" y="0"/>
              </a:cxn>
              <a:cxn ang="0">
                <a:pos x="0" y="21335"/>
              </a:cxn>
              <a:cxn ang="0">
                <a:pos x="2417" y="21335"/>
              </a:cxn>
              <a:cxn ang="0">
                <a:pos x="2417" y="4175"/>
              </a:cxn>
              <a:cxn ang="0">
                <a:pos x="5125" y="4175"/>
              </a:cxn>
              <a:cxn ang="0">
                <a:pos x="2417" y="0"/>
              </a:cxn>
              <a:cxn ang="0">
                <a:pos x="5125" y="4175"/>
              </a:cxn>
              <a:cxn ang="0">
                <a:pos x="2417" y="4175"/>
              </a:cxn>
              <a:cxn ang="0">
                <a:pos x="13334" y="21335"/>
              </a:cxn>
              <a:cxn ang="0">
                <a:pos x="15239" y="21335"/>
              </a:cxn>
              <a:cxn ang="0">
                <a:pos x="15239" y="16245"/>
              </a:cxn>
              <a:cxn ang="0">
                <a:pos x="12953" y="16245"/>
              </a:cxn>
              <a:cxn ang="0">
                <a:pos x="5125" y="4175"/>
              </a:cxn>
              <a:cxn ang="0">
                <a:pos x="15239" y="0"/>
              </a:cxn>
              <a:cxn ang="0">
                <a:pos x="12953" y="0"/>
              </a:cxn>
              <a:cxn ang="0">
                <a:pos x="12953" y="16245"/>
              </a:cxn>
              <a:cxn ang="0">
                <a:pos x="15239" y="16245"/>
              </a:cxn>
              <a:cxn ang="0">
                <a:pos x="15239" y="0"/>
              </a:cxn>
            </a:cxnLst>
            <a:rect l="0" t="0" r="r" b="b"/>
            <a:pathLst>
              <a:path w="15239" h="21589">
                <a:moveTo>
                  <a:pt x="2417" y="0"/>
                </a:moveTo>
                <a:lnTo>
                  <a:pt x="0" y="0"/>
                </a:lnTo>
                <a:lnTo>
                  <a:pt x="0" y="21335"/>
                </a:lnTo>
                <a:lnTo>
                  <a:pt x="2417" y="21335"/>
                </a:lnTo>
                <a:lnTo>
                  <a:pt x="2417" y="4175"/>
                </a:lnTo>
                <a:lnTo>
                  <a:pt x="5125" y="4175"/>
                </a:lnTo>
                <a:lnTo>
                  <a:pt x="2417" y="0"/>
                </a:lnTo>
                <a:close/>
              </a:path>
              <a:path w="15239" h="21589">
                <a:moveTo>
                  <a:pt x="5125" y="4175"/>
                </a:moveTo>
                <a:lnTo>
                  <a:pt x="2417" y="4175"/>
                </a:lnTo>
                <a:lnTo>
                  <a:pt x="13334" y="21335"/>
                </a:lnTo>
                <a:lnTo>
                  <a:pt x="15239" y="21335"/>
                </a:lnTo>
                <a:lnTo>
                  <a:pt x="15239" y="16245"/>
                </a:lnTo>
                <a:lnTo>
                  <a:pt x="12953" y="16245"/>
                </a:lnTo>
                <a:lnTo>
                  <a:pt x="5125" y="4175"/>
                </a:lnTo>
                <a:close/>
              </a:path>
              <a:path w="15239" h="21589">
                <a:moveTo>
                  <a:pt x="15239" y="0"/>
                </a:moveTo>
                <a:lnTo>
                  <a:pt x="12953" y="0"/>
                </a:lnTo>
                <a:lnTo>
                  <a:pt x="12953" y="16245"/>
                </a:lnTo>
                <a:lnTo>
                  <a:pt x="15239" y="16245"/>
                </a:lnTo>
                <a:lnTo>
                  <a:pt x="15239" y="0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45" name="object 77"/>
          <p:cNvSpPr>
            <a:spLocks/>
          </p:cNvSpPr>
          <p:nvPr/>
        </p:nvSpPr>
        <p:spPr bwMode="auto">
          <a:xfrm>
            <a:off x="1798560" y="3535363"/>
            <a:ext cx="45719" cy="22225"/>
          </a:xfrm>
          <a:custGeom>
            <a:avLst/>
            <a:gdLst/>
            <a:ahLst/>
            <a:cxnLst>
              <a:cxn ang="0">
                <a:pos x="10418" y="0"/>
              </a:cxn>
              <a:cxn ang="0">
                <a:pos x="7869" y="0"/>
              </a:cxn>
              <a:cxn ang="0">
                <a:pos x="0" y="21335"/>
              </a:cxn>
              <a:cxn ang="0">
                <a:pos x="2798" y="21335"/>
              </a:cxn>
              <a:cxn ang="0">
                <a:pos x="5084" y="14843"/>
              </a:cxn>
              <a:cxn ang="0">
                <a:pos x="15893" y="14843"/>
              </a:cxn>
              <a:cxn ang="0">
                <a:pos x="14960" y="12313"/>
              </a:cxn>
              <a:cxn ang="0">
                <a:pos x="5714" y="12313"/>
              </a:cxn>
              <a:cxn ang="0">
                <a:pos x="9012" y="3413"/>
              </a:cxn>
              <a:cxn ang="0">
                <a:pos x="11677" y="3413"/>
              </a:cxn>
              <a:cxn ang="0">
                <a:pos x="10418" y="0"/>
              </a:cxn>
              <a:cxn ang="0">
                <a:pos x="15893" y="14843"/>
              </a:cxn>
              <a:cxn ang="0">
                <a:pos x="13334" y="14843"/>
              </a:cxn>
              <a:cxn ang="0">
                <a:pos x="15620" y="21335"/>
              </a:cxn>
              <a:cxn ang="0">
                <a:pos x="18287" y="21335"/>
              </a:cxn>
              <a:cxn ang="0">
                <a:pos x="15893" y="14843"/>
              </a:cxn>
              <a:cxn ang="0">
                <a:pos x="11677" y="3413"/>
              </a:cxn>
              <a:cxn ang="0">
                <a:pos x="9012" y="3413"/>
              </a:cxn>
              <a:cxn ang="0">
                <a:pos x="12572" y="12313"/>
              </a:cxn>
              <a:cxn ang="0">
                <a:pos x="14960" y="12313"/>
              </a:cxn>
              <a:cxn ang="0">
                <a:pos x="11677" y="3413"/>
              </a:cxn>
            </a:cxnLst>
            <a:rect l="0" t="0" r="r" b="b"/>
            <a:pathLst>
              <a:path w="18414" h="21589">
                <a:moveTo>
                  <a:pt x="10418" y="0"/>
                </a:moveTo>
                <a:lnTo>
                  <a:pt x="7869" y="0"/>
                </a:lnTo>
                <a:lnTo>
                  <a:pt x="0" y="21335"/>
                </a:lnTo>
                <a:lnTo>
                  <a:pt x="2798" y="21335"/>
                </a:lnTo>
                <a:lnTo>
                  <a:pt x="5084" y="14843"/>
                </a:lnTo>
                <a:lnTo>
                  <a:pt x="15893" y="14843"/>
                </a:lnTo>
                <a:lnTo>
                  <a:pt x="14960" y="12313"/>
                </a:lnTo>
                <a:lnTo>
                  <a:pt x="5714" y="12313"/>
                </a:lnTo>
                <a:lnTo>
                  <a:pt x="9012" y="3413"/>
                </a:lnTo>
                <a:lnTo>
                  <a:pt x="11677" y="3413"/>
                </a:lnTo>
                <a:lnTo>
                  <a:pt x="10418" y="0"/>
                </a:lnTo>
                <a:close/>
              </a:path>
              <a:path w="18414" h="21589">
                <a:moveTo>
                  <a:pt x="15893" y="14843"/>
                </a:moveTo>
                <a:lnTo>
                  <a:pt x="13334" y="14843"/>
                </a:lnTo>
                <a:lnTo>
                  <a:pt x="15620" y="21335"/>
                </a:lnTo>
                <a:lnTo>
                  <a:pt x="18287" y="21335"/>
                </a:lnTo>
                <a:lnTo>
                  <a:pt x="15893" y="14843"/>
                </a:lnTo>
                <a:close/>
              </a:path>
              <a:path w="18414" h="21589">
                <a:moveTo>
                  <a:pt x="11677" y="3413"/>
                </a:moveTo>
                <a:lnTo>
                  <a:pt x="9012" y="3413"/>
                </a:lnTo>
                <a:lnTo>
                  <a:pt x="12572" y="12313"/>
                </a:lnTo>
                <a:lnTo>
                  <a:pt x="14960" y="12313"/>
                </a:lnTo>
                <a:lnTo>
                  <a:pt x="11677" y="3413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46" name="object 78"/>
          <p:cNvSpPr>
            <a:spLocks/>
          </p:cNvSpPr>
          <p:nvPr/>
        </p:nvSpPr>
        <p:spPr bwMode="auto">
          <a:xfrm>
            <a:off x="1802131" y="3535363"/>
            <a:ext cx="45719" cy="22225"/>
          </a:xfrm>
          <a:custGeom>
            <a:avLst/>
            <a:gdLst/>
            <a:ahLst/>
            <a:cxnLst>
              <a:cxn ang="0">
                <a:pos x="0" y="10667"/>
              </a:cxn>
              <a:cxn ang="0">
                <a:pos x="1523" y="10667"/>
              </a:cxn>
            </a:cxnLst>
            <a:rect l="0" t="0" r="r" b="b"/>
            <a:pathLst>
              <a:path w="1905" h="21589">
                <a:moveTo>
                  <a:pt x="0" y="10667"/>
                </a:moveTo>
                <a:lnTo>
                  <a:pt x="1523" y="10667"/>
                </a:lnTo>
              </a:path>
            </a:pathLst>
          </a:custGeom>
          <a:noFill/>
          <a:ln w="22605">
            <a:solidFill>
              <a:srgbClr val="B3E0E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49" name="object 81"/>
          <p:cNvSpPr>
            <a:spLocks/>
          </p:cNvSpPr>
          <p:nvPr/>
        </p:nvSpPr>
        <p:spPr bwMode="auto">
          <a:xfrm>
            <a:off x="1830637" y="3684588"/>
            <a:ext cx="75554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1160" y="0"/>
              </a:cxn>
            </a:cxnLst>
            <a:rect l="0" t="0" r="r" b="b"/>
            <a:pathLst>
              <a:path w="81280">
                <a:moveTo>
                  <a:pt x="0" y="0"/>
                </a:moveTo>
                <a:lnTo>
                  <a:pt x="81160" y="0"/>
                </a:lnTo>
              </a:path>
            </a:pathLst>
          </a:custGeom>
          <a:noFill/>
          <a:ln w="3175">
            <a:solidFill>
              <a:srgbClr val="B3E0E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51" name="object 83"/>
          <p:cNvSpPr>
            <a:spLocks/>
          </p:cNvSpPr>
          <p:nvPr/>
        </p:nvSpPr>
        <p:spPr bwMode="auto">
          <a:xfrm>
            <a:off x="1830637" y="3525838"/>
            <a:ext cx="75554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1873" y="0"/>
              </a:cxn>
            </a:cxnLst>
            <a:rect l="0" t="0" r="r" b="b"/>
            <a:pathLst>
              <a:path w="81914">
                <a:moveTo>
                  <a:pt x="0" y="0"/>
                </a:moveTo>
                <a:lnTo>
                  <a:pt x="81873" y="0"/>
                </a:lnTo>
              </a:path>
            </a:pathLst>
          </a:custGeom>
          <a:noFill/>
          <a:ln w="3175">
            <a:solidFill>
              <a:srgbClr val="B3E0E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52" name="object 84"/>
          <p:cNvSpPr>
            <a:spLocks/>
          </p:cNvSpPr>
          <p:nvPr/>
        </p:nvSpPr>
        <p:spPr bwMode="auto">
          <a:xfrm>
            <a:off x="1839041" y="3698875"/>
            <a:ext cx="45719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359" y="0"/>
              </a:cxn>
            </a:cxnLst>
            <a:rect l="0" t="0" r="r" b="b"/>
            <a:pathLst>
              <a:path w="23494">
                <a:moveTo>
                  <a:pt x="0" y="0"/>
                </a:moveTo>
                <a:lnTo>
                  <a:pt x="23359" y="0"/>
                </a:lnTo>
              </a:path>
            </a:pathLst>
          </a:custGeom>
          <a:noFill/>
          <a:ln w="7620">
            <a:solidFill>
              <a:srgbClr val="B3E0E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56" name="object 88"/>
          <p:cNvSpPr>
            <a:spLocks/>
          </p:cNvSpPr>
          <p:nvPr/>
        </p:nvSpPr>
        <p:spPr bwMode="auto">
          <a:xfrm>
            <a:off x="1839041" y="3600450"/>
            <a:ext cx="45719" cy="14288"/>
          </a:xfrm>
          <a:custGeom>
            <a:avLst/>
            <a:gdLst/>
            <a:ahLst/>
            <a:cxnLst>
              <a:cxn ang="0">
                <a:pos x="6095" y="0"/>
              </a:cxn>
              <a:cxn ang="0">
                <a:pos x="4571" y="0"/>
              </a:cxn>
              <a:cxn ang="0">
                <a:pos x="0" y="13715"/>
              </a:cxn>
              <a:cxn ang="0">
                <a:pos x="1655" y="13715"/>
              </a:cxn>
              <a:cxn ang="0">
                <a:pos x="2916" y="9509"/>
              </a:cxn>
              <a:cxn ang="0">
                <a:pos x="9265" y="9509"/>
              </a:cxn>
              <a:cxn ang="0">
                <a:pos x="8757" y="7985"/>
              </a:cxn>
              <a:cxn ang="0">
                <a:pos x="3297" y="7985"/>
              </a:cxn>
              <a:cxn ang="0">
                <a:pos x="5333" y="2285"/>
              </a:cxn>
              <a:cxn ang="0">
                <a:pos x="6857" y="2285"/>
              </a:cxn>
              <a:cxn ang="0">
                <a:pos x="6095" y="0"/>
              </a:cxn>
              <a:cxn ang="0">
                <a:pos x="9265" y="9509"/>
              </a:cxn>
              <a:cxn ang="0">
                <a:pos x="7751" y="9509"/>
              </a:cxn>
              <a:cxn ang="0">
                <a:pos x="9143" y="13715"/>
              </a:cxn>
              <a:cxn ang="0">
                <a:pos x="10667" y="13715"/>
              </a:cxn>
              <a:cxn ang="0">
                <a:pos x="9265" y="9509"/>
              </a:cxn>
              <a:cxn ang="0">
                <a:pos x="6857" y="2285"/>
              </a:cxn>
              <a:cxn ang="0">
                <a:pos x="5333" y="2285"/>
              </a:cxn>
              <a:cxn ang="0">
                <a:pos x="7370" y="7985"/>
              </a:cxn>
              <a:cxn ang="0">
                <a:pos x="8757" y="7985"/>
              </a:cxn>
              <a:cxn ang="0">
                <a:pos x="6857" y="2285"/>
              </a:cxn>
            </a:cxnLst>
            <a:rect l="0" t="0" r="r" b="b"/>
            <a:pathLst>
              <a:path w="10794" h="13970">
                <a:moveTo>
                  <a:pt x="6095" y="0"/>
                </a:moveTo>
                <a:lnTo>
                  <a:pt x="4571" y="0"/>
                </a:lnTo>
                <a:lnTo>
                  <a:pt x="0" y="13715"/>
                </a:lnTo>
                <a:lnTo>
                  <a:pt x="1655" y="13715"/>
                </a:lnTo>
                <a:lnTo>
                  <a:pt x="2916" y="9509"/>
                </a:lnTo>
                <a:lnTo>
                  <a:pt x="9265" y="9509"/>
                </a:lnTo>
                <a:lnTo>
                  <a:pt x="8757" y="7985"/>
                </a:lnTo>
                <a:lnTo>
                  <a:pt x="3297" y="7985"/>
                </a:lnTo>
                <a:lnTo>
                  <a:pt x="5333" y="2285"/>
                </a:lnTo>
                <a:lnTo>
                  <a:pt x="6857" y="2285"/>
                </a:lnTo>
                <a:lnTo>
                  <a:pt x="6095" y="0"/>
                </a:lnTo>
                <a:close/>
              </a:path>
              <a:path w="10794" h="13970">
                <a:moveTo>
                  <a:pt x="9265" y="9509"/>
                </a:moveTo>
                <a:lnTo>
                  <a:pt x="7751" y="9509"/>
                </a:lnTo>
                <a:lnTo>
                  <a:pt x="9143" y="13715"/>
                </a:lnTo>
                <a:lnTo>
                  <a:pt x="10667" y="13715"/>
                </a:lnTo>
                <a:lnTo>
                  <a:pt x="9265" y="9509"/>
                </a:lnTo>
                <a:close/>
              </a:path>
              <a:path w="10794" h="13970">
                <a:moveTo>
                  <a:pt x="6857" y="2285"/>
                </a:moveTo>
                <a:lnTo>
                  <a:pt x="5333" y="2285"/>
                </a:lnTo>
                <a:lnTo>
                  <a:pt x="7370" y="7985"/>
                </a:lnTo>
                <a:lnTo>
                  <a:pt x="8757" y="7985"/>
                </a:lnTo>
                <a:lnTo>
                  <a:pt x="6857" y="2285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57" name="object 89"/>
          <p:cNvSpPr>
            <a:spLocks/>
          </p:cNvSpPr>
          <p:nvPr/>
        </p:nvSpPr>
        <p:spPr bwMode="auto">
          <a:xfrm>
            <a:off x="1841422" y="3600450"/>
            <a:ext cx="45719" cy="14288"/>
          </a:xfrm>
          <a:custGeom>
            <a:avLst/>
            <a:gdLst/>
            <a:ahLst/>
            <a:cxnLst>
              <a:cxn ang="0">
                <a:pos x="0" y="6857"/>
              </a:cxn>
              <a:cxn ang="0">
                <a:pos x="1523" y="6857"/>
              </a:cxn>
            </a:cxnLst>
            <a:rect l="0" t="0" r="r" b="b"/>
            <a:pathLst>
              <a:path w="1905" h="13970">
                <a:moveTo>
                  <a:pt x="0" y="6857"/>
                </a:moveTo>
                <a:lnTo>
                  <a:pt x="1523" y="6857"/>
                </a:lnTo>
              </a:path>
            </a:pathLst>
          </a:custGeom>
          <a:noFill/>
          <a:ln w="14985">
            <a:solidFill>
              <a:srgbClr val="B3E0E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61" name="object 93"/>
          <p:cNvSpPr>
            <a:spLocks/>
          </p:cNvSpPr>
          <p:nvPr/>
        </p:nvSpPr>
        <p:spPr bwMode="auto">
          <a:xfrm>
            <a:off x="7620000" y="0"/>
            <a:ext cx="1371600" cy="6858000"/>
          </a:xfrm>
          <a:custGeom>
            <a:avLst/>
            <a:gdLst/>
            <a:ahLst/>
            <a:cxnLst>
              <a:cxn ang="0">
                <a:pos x="22" y="0"/>
              </a:cxn>
              <a:cxn ang="0">
                <a:pos x="94121" y="118575"/>
              </a:cxn>
              <a:cxn ang="0">
                <a:pos x="335812" y="476357"/>
              </a:cxn>
              <a:cxn ang="0">
                <a:pos x="549958" y="853030"/>
              </a:cxn>
              <a:cxn ang="0">
                <a:pos x="735115" y="1247152"/>
              </a:cxn>
              <a:cxn ang="0">
                <a:pos x="889842" y="1657279"/>
              </a:cxn>
              <a:cxn ang="0">
                <a:pos x="1012697" y="2081970"/>
              </a:cxn>
              <a:cxn ang="0">
                <a:pos x="1102236" y="2519782"/>
              </a:cxn>
              <a:cxn ang="0">
                <a:pos x="1157017" y="2969273"/>
              </a:cxn>
              <a:cxn ang="0">
                <a:pos x="1175598" y="3429000"/>
              </a:cxn>
              <a:cxn ang="0">
                <a:pos x="1157017" y="3888718"/>
              </a:cxn>
              <a:cxn ang="0">
                <a:pos x="1102236" y="4338201"/>
              </a:cxn>
              <a:cxn ang="0">
                <a:pos x="1012697" y="4776008"/>
              </a:cxn>
              <a:cxn ang="0">
                <a:pos x="889842" y="5200695"/>
              </a:cxn>
              <a:cxn ang="0">
                <a:pos x="735115" y="5610820"/>
              </a:cxn>
              <a:cxn ang="0">
                <a:pos x="549958" y="6004940"/>
              </a:cxn>
              <a:cxn ang="0">
                <a:pos x="335812" y="6381613"/>
              </a:cxn>
              <a:cxn ang="0">
                <a:pos x="94121" y="6739396"/>
              </a:cxn>
              <a:cxn ang="0">
                <a:pos x="0" y="6858000"/>
              </a:cxn>
            </a:cxnLst>
            <a:rect l="0" t="0" r="r" b="b"/>
            <a:pathLst>
              <a:path w="1176020" h="6858000">
                <a:moveTo>
                  <a:pt x="22" y="0"/>
                </a:moveTo>
                <a:lnTo>
                  <a:pt x="94121" y="118575"/>
                </a:lnTo>
                <a:lnTo>
                  <a:pt x="335812" y="476357"/>
                </a:lnTo>
                <a:lnTo>
                  <a:pt x="549958" y="853030"/>
                </a:lnTo>
                <a:lnTo>
                  <a:pt x="735115" y="1247152"/>
                </a:lnTo>
                <a:lnTo>
                  <a:pt x="889842" y="1657279"/>
                </a:lnTo>
                <a:lnTo>
                  <a:pt x="1012697" y="2081970"/>
                </a:lnTo>
                <a:lnTo>
                  <a:pt x="1102236" y="2519782"/>
                </a:lnTo>
                <a:lnTo>
                  <a:pt x="1157017" y="2969273"/>
                </a:lnTo>
                <a:lnTo>
                  <a:pt x="1175598" y="3429000"/>
                </a:lnTo>
                <a:lnTo>
                  <a:pt x="1157017" y="3888718"/>
                </a:lnTo>
                <a:lnTo>
                  <a:pt x="1102236" y="4338201"/>
                </a:lnTo>
                <a:lnTo>
                  <a:pt x="1012697" y="4776008"/>
                </a:lnTo>
                <a:lnTo>
                  <a:pt x="889842" y="5200695"/>
                </a:lnTo>
                <a:lnTo>
                  <a:pt x="735115" y="5610820"/>
                </a:lnTo>
                <a:lnTo>
                  <a:pt x="549958" y="6004940"/>
                </a:lnTo>
                <a:lnTo>
                  <a:pt x="335812" y="6381613"/>
                </a:lnTo>
                <a:lnTo>
                  <a:pt x="94121" y="6739396"/>
                </a:lnTo>
                <a:lnTo>
                  <a:pt x="0" y="6858000"/>
                </a:lnTo>
              </a:path>
            </a:pathLst>
          </a:custGeom>
          <a:noFill/>
          <a:ln w="12191">
            <a:solidFill>
              <a:srgbClr val="81CBD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5" name="Slide Number Placeholder 144"/>
          <p:cNvSpPr>
            <a:spLocks noGrp="1"/>
          </p:cNvSpPr>
          <p:nvPr>
            <p:ph type="sldNum" sz="quarter" idx="12"/>
          </p:nvPr>
        </p:nvSpPr>
        <p:spPr>
          <a:xfrm>
            <a:off x="6070554" y="6378575"/>
            <a:ext cx="2616247" cy="276999"/>
          </a:xfrm>
        </p:spPr>
        <p:txBody>
          <a:bodyPr/>
          <a:lstStyle/>
          <a:p>
            <a:pPr>
              <a:defRPr/>
            </a:pPr>
            <a:fld id="{BF0050E1-68D7-49BC-8A98-C8B81C73FF7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37" name="Slide Number Placeholder 5"/>
          <p:cNvSpPr txBox="1">
            <a:spLocks/>
          </p:cNvSpPr>
          <p:nvPr/>
        </p:nvSpPr>
        <p:spPr>
          <a:xfrm>
            <a:off x="6584157" y="6378575"/>
            <a:ext cx="21026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BB08F-C6DB-4B04-9BC0-96A5356BF48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object 93"/>
          <p:cNvSpPr>
            <a:spLocks/>
          </p:cNvSpPr>
          <p:nvPr/>
        </p:nvSpPr>
        <p:spPr bwMode="auto">
          <a:xfrm rot="10800000">
            <a:off x="152399" y="0"/>
            <a:ext cx="1295400" cy="6858000"/>
          </a:xfrm>
          <a:custGeom>
            <a:avLst/>
            <a:gdLst/>
            <a:ahLst/>
            <a:cxnLst>
              <a:cxn ang="0">
                <a:pos x="22" y="0"/>
              </a:cxn>
              <a:cxn ang="0">
                <a:pos x="94121" y="118575"/>
              </a:cxn>
              <a:cxn ang="0">
                <a:pos x="335812" y="476357"/>
              </a:cxn>
              <a:cxn ang="0">
                <a:pos x="549958" y="853030"/>
              </a:cxn>
              <a:cxn ang="0">
                <a:pos x="735115" y="1247152"/>
              </a:cxn>
              <a:cxn ang="0">
                <a:pos x="889842" y="1657279"/>
              </a:cxn>
              <a:cxn ang="0">
                <a:pos x="1012697" y="2081970"/>
              </a:cxn>
              <a:cxn ang="0">
                <a:pos x="1102236" y="2519782"/>
              </a:cxn>
              <a:cxn ang="0">
                <a:pos x="1157017" y="2969273"/>
              </a:cxn>
              <a:cxn ang="0">
                <a:pos x="1175598" y="3429000"/>
              </a:cxn>
              <a:cxn ang="0">
                <a:pos x="1157017" y="3888718"/>
              </a:cxn>
              <a:cxn ang="0">
                <a:pos x="1102236" y="4338201"/>
              </a:cxn>
              <a:cxn ang="0">
                <a:pos x="1012697" y="4776008"/>
              </a:cxn>
              <a:cxn ang="0">
                <a:pos x="889842" y="5200695"/>
              </a:cxn>
              <a:cxn ang="0">
                <a:pos x="735115" y="5610820"/>
              </a:cxn>
              <a:cxn ang="0">
                <a:pos x="549958" y="6004940"/>
              </a:cxn>
              <a:cxn ang="0">
                <a:pos x="335812" y="6381613"/>
              </a:cxn>
              <a:cxn ang="0">
                <a:pos x="94121" y="6739396"/>
              </a:cxn>
              <a:cxn ang="0">
                <a:pos x="0" y="6858000"/>
              </a:cxn>
            </a:cxnLst>
            <a:rect l="0" t="0" r="r" b="b"/>
            <a:pathLst>
              <a:path w="1176020" h="6858000">
                <a:moveTo>
                  <a:pt x="22" y="0"/>
                </a:moveTo>
                <a:lnTo>
                  <a:pt x="94121" y="118575"/>
                </a:lnTo>
                <a:lnTo>
                  <a:pt x="335812" y="476357"/>
                </a:lnTo>
                <a:lnTo>
                  <a:pt x="549958" y="853030"/>
                </a:lnTo>
                <a:lnTo>
                  <a:pt x="735115" y="1247152"/>
                </a:lnTo>
                <a:lnTo>
                  <a:pt x="889842" y="1657279"/>
                </a:lnTo>
                <a:lnTo>
                  <a:pt x="1012697" y="2081970"/>
                </a:lnTo>
                <a:lnTo>
                  <a:pt x="1102236" y="2519782"/>
                </a:lnTo>
                <a:lnTo>
                  <a:pt x="1157017" y="2969273"/>
                </a:lnTo>
                <a:lnTo>
                  <a:pt x="1175598" y="3429000"/>
                </a:lnTo>
                <a:lnTo>
                  <a:pt x="1157017" y="3888718"/>
                </a:lnTo>
                <a:lnTo>
                  <a:pt x="1102236" y="4338201"/>
                </a:lnTo>
                <a:lnTo>
                  <a:pt x="1012697" y="4776008"/>
                </a:lnTo>
                <a:lnTo>
                  <a:pt x="889842" y="5200695"/>
                </a:lnTo>
                <a:lnTo>
                  <a:pt x="735115" y="5610820"/>
                </a:lnTo>
                <a:lnTo>
                  <a:pt x="549958" y="6004940"/>
                </a:lnTo>
                <a:lnTo>
                  <a:pt x="335812" y="6381613"/>
                </a:lnTo>
                <a:lnTo>
                  <a:pt x="94121" y="6739396"/>
                </a:lnTo>
                <a:lnTo>
                  <a:pt x="0" y="6858000"/>
                </a:lnTo>
              </a:path>
            </a:pathLst>
          </a:custGeom>
          <a:noFill/>
          <a:ln w="12191">
            <a:solidFill>
              <a:srgbClr val="81CBD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3" name="Picture 3" descr="https://static.hub.91mobiles.com/wp-content/uploads/2021/01/When-will-5G-launch-in-India.jpg"/>
          <p:cNvPicPr>
            <a:picLocks noChangeAspect="1" noChangeArrowheads="1"/>
          </p:cNvPicPr>
          <p:nvPr/>
        </p:nvPicPr>
        <p:blipFill>
          <a:blip r:embed="rId3"/>
          <a:srcRect l="60668" t="51951" r="10762" b="10511"/>
          <a:stretch>
            <a:fillRect/>
          </a:stretch>
        </p:blipFill>
        <p:spPr bwMode="auto">
          <a:xfrm>
            <a:off x="0" y="2362200"/>
            <a:ext cx="2743200" cy="1905000"/>
          </a:xfrm>
          <a:prstGeom prst="rect">
            <a:avLst/>
          </a:prstGeom>
          <a:noFill/>
        </p:spPr>
      </p:pic>
      <p:sp>
        <p:nvSpPr>
          <p:cNvPr id="44" name="Content Placeholder 2"/>
          <p:cNvSpPr txBox="1">
            <a:spLocks/>
          </p:cNvSpPr>
          <p:nvPr/>
        </p:nvSpPr>
        <p:spPr>
          <a:xfrm>
            <a:off x="3051844" y="1676400"/>
            <a:ext cx="5025356" cy="4114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03225" marR="0" lvl="0" indent="-403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What is 5G?</a:t>
            </a:r>
          </a:p>
          <a:p>
            <a:pPr marL="403225" marR="0" lvl="0" indent="-403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Evolution of wireless Technology</a:t>
            </a:r>
          </a:p>
          <a:p>
            <a:pPr marL="403225" marR="0" lvl="0" indent="-403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2000" b="1" kern="0" dirty="0" smtClean="0">
                <a:latin typeface="+mj-lt"/>
              </a:rPr>
              <a:t>How </a:t>
            </a:r>
            <a:r>
              <a:rPr lang="en-US" sz="2000" b="1" kern="0" dirty="0" smtClean="0">
                <a:latin typeface="+mj-lt"/>
              </a:rPr>
              <a:t>is 5G better than </a:t>
            </a:r>
            <a:r>
              <a:rPr lang="en-US" sz="2000" b="1" kern="0" dirty="0" smtClean="0">
                <a:latin typeface="+mj-lt"/>
              </a:rPr>
              <a:t>4G?</a:t>
            </a:r>
          </a:p>
          <a:p>
            <a:pPr marL="403225" marR="0" lvl="0" indent="-403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2000" b="1" dirty="0" smtClean="0">
                <a:latin typeface="+mj-lt"/>
                <a:cs typeface="Arial" pitchFamily="34" charset="0"/>
              </a:rPr>
              <a:t>How </a:t>
            </a:r>
            <a:r>
              <a:rPr lang="en-US" sz="2000" b="1" dirty="0" smtClean="0">
                <a:latin typeface="+mj-lt"/>
                <a:cs typeface="Arial" pitchFamily="34" charset="0"/>
              </a:rPr>
              <a:t>fast is 5G?</a:t>
            </a:r>
            <a:endParaRPr lang="en-US" sz="2000" b="1" dirty="0" smtClean="0">
              <a:latin typeface="+mj-lt"/>
            </a:endParaRPr>
          </a:p>
          <a:p>
            <a:pPr marL="403225" indent="-403225" eaLnBrk="0" hangingPunct="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2000" b="1" kern="0" dirty="0" smtClean="0">
                <a:latin typeface="+mj-lt"/>
                <a:cs typeface="+mn-cs"/>
              </a:rPr>
              <a:t>5</a:t>
            </a:r>
            <a:r>
              <a:rPr lang="en-US" sz="2000" b="1" dirty="0" smtClean="0">
                <a:latin typeface="+mj-lt"/>
              </a:rPr>
              <a:t>G Usages</a:t>
            </a:r>
          </a:p>
          <a:p>
            <a:pPr marL="403225" indent="-403225" eaLnBrk="0" hangingPunct="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2000" b="1" dirty="0" smtClean="0">
                <a:latin typeface="+mj-lt"/>
              </a:rPr>
              <a:t>How </a:t>
            </a:r>
            <a:r>
              <a:rPr lang="en-US" sz="2000" b="1" dirty="0" smtClean="0">
                <a:latin typeface="+mj-lt"/>
              </a:rPr>
              <a:t>does 5G </a:t>
            </a:r>
            <a:r>
              <a:rPr lang="en-US" sz="2000" b="1" dirty="0" smtClean="0">
                <a:latin typeface="+mj-lt"/>
              </a:rPr>
              <a:t>work?</a:t>
            </a:r>
          </a:p>
          <a:p>
            <a:pPr marL="403225" indent="-403225" eaLnBrk="0" hangingPunct="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2000" b="1" dirty="0" smtClean="0">
                <a:latin typeface="+mj-lt"/>
              </a:rPr>
              <a:t>Impact </a:t>
            </a:r>
            <a:r>
              <a:rPr lang="en-US" sz="2000" b="1" dirty="0" smtClean="0">
                <a:latin typeface="+mj-lt"/>
              </a:rPr>
              <a:t>of </a:t>
            </a:r>
            <a:r>
              <a:rPr lang="en-US" sz="2000" b="1" dirty="0" smtClean="0">
                <a:latin typeface="+mj-lt"/>
              </a:rPr>
              <a:t>5G</a:t>
            </a:r>
          </a:p>
          <a:p>
            <a:pPr marL="403225" indent="-403225" eaLnBrk="0" hangingPunct="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2000" b="1" dirty="0" smtClean="0"/>
              <a:t>Importance of </a:t>
            </a:r>
            <a:r>
              <a:rPr lang="en-US" sz="2000" b="1" dirty="0" smtClean="0"/>
              <a:t>5G</a:t>
            </a:r>
          </a:p>
          <a:p>
            <a:pPr marL="403225" marR="0" lvl="0" indent="-403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Conclusion</a:t>
            </a:r>
          </a:p>
          <a:p>
            <a:pPr marL="403225" marR="0" lvl="0" indent="-4032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References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447800" y="381000"/>
            <a:ext cx="56388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</a:rPr>
              <a:t>ORGANISATION OF PRESANTATION</a:t>
            </a:r>
            <a:endParaRPr lang="en-US" sz="32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0070C0"/>
              </a:solidFill>
              <a:effectLst/>
            </a:endParaRPr>
          </a:p>
        </p:txBody>
      </p:sp>
      <p:sp>
        <p:nvSpPr>
          <p:cNvPr id="46" name="Date Placeholder 4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5EE5898-52FA-41D6-ACF3-147AA460AE21}" type="datetime3">
              <a:rPr lang="en-US" smtClean="0"/>
              <a:t>21 February 2021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050E1-68D7-49BC-8A98-C8B81C73FF7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object 13"/>
          <p:cNvSpPr>
            <a:spLocks/>
          </p:cNvSpPr>
          <p:nvPr/>
        </p:nvSpPr>
        <p:spPr bwMode="auto">
          <a:xfrm>
            <a:off x="0" y="0"/>
            <a:ext cx="6566297" cy="6858000"/>
          </a:xfrm>
          <a:custGeom>
            <a:avLst/>
            <a:gdLst/>
            <a:ahLst/>
            <a:cxnLst>
              <a:cxn ang="0">
                <a:pos x="562088" y="638038"/>
              </a:cxn>
              <a:cxn ang="0">
                <a:pos x="293548" y="1019854"/>
              </a:cxn>
              <a:cxn ang="0">
                <a:pos x="0" y="1580104"/>
              </a:cxn>
              <a:cxn ang="0">
                <a:pos x="118818" y="5530797"/>
              </a:cxn>
              <a:cxn ang="0">
                <a:pos x="490753" y="6130063"/>
              </a:cxn>
              <a:cxn ang="0">
                <a:pos x="947881" y="6662969"/>
              </a:cxn>
              <a:cxn ang="0">
                <a:pos x="7205320" y="6858000"/>
              </a:cxn>
              <a:cxn ang="0">
                <a:pos x="7654457" y="6405400"/>
              </a:cxn>
              <a:cxn ang="0">
                <a:pos x="4181855" y="6219956"/>
              </a:cxn>
              <a:cxn ang="0">
                <a:pos x="3729150" y="6183427"/>
              </a:cxn>
              <a:cxn ang="0">
                <a:pos x="3299700" y="6077670"/>
              </a:cxn>
              <a:cxn ang="0">
                <a:pos x="2899254" y="5908433"/>
              </a:cxn>
              <a:cxn ang="0">
                <a:pos x="2533556" y="5681461"/>
              </a:cxn>
              <a:cxn ang="0">
                <a:pos x="2208354" y="5402501"/>
              </a:cxn>
              <a:cxn ang="0">
                <a:pos x="1929394" y="5077299"/>
              </a:cxn>
              <a:cxn ang="0">
                <a:pos x="1702422" y="4711602"/>
              </a:cxn>
              <a:cxn ang="0">
                <a:pos x="1533185" y="4311155"/>
              </a:cxn>
              <a:cxn ang="0">
                <a:pos x="1427429" y="3881706"/>
              </a:cxn>
              <a:cxn ang="0">
                <a:pos x="1390899" y="3429000"/>
              </a:cxn>
              <a:cxn ang="0">
                <a:pos x="1427429" y="2976292"/>
              </a:cxn>
              <a:cxn ang="0">
                <a:pos x="1533185" y="2546841"/>
              </a:cxn>
              <a:cxn ang="0">
                <a:pos x="1702422" y="2146393"/>
              </a:cxn>
              <a:cxn ang="0">
                <a:pos x="1929394" y="1780695"/>
              </a:cxn>
              <a:cxn ang="0">
                <a:pos x="2208354" y="1455492"/>
              </a:cxn>
              <a:cxn ang="0">
                <a:pos x="2533556" y="1176532"/>
              </a:cxn>
              <a:cxn ang="0">
                <a:pos x="2899254" y="949560"/>
              </a:cxn>
              <a:cxn ang="0">
                <a:pos x="3299700" y="780323"/>
              </a:cxn>
              <a:cxn ang="0">
                <a:pos x="3729150" y="674567"/>
              </a:cxn>
              <a:cxn ang="0">
                <a:pos x="4181855" y="638038"/>
              </a:cxn>
              <a:cxn ang="0">
                <a:pos x="4181855" y="638038"/>
              </a:cxn>
              <a:cxn ang="0">
                <a:pos x="4634564" y="674567"/>
              </a:cxn>
              <a:cxn ang="0">
                <a:pos x="5064015" y="780323"/>
              </a:cxn>
              <a:cxn ang="0">
                <a:pos x="5464462" y="949560"/>
              </a:cxn>
              <a:cxn ang="0">
                <a:pos x="5830161" y="1176532"/>
              </a:cxn>
              <a:cxn ang="0">
                <a:pos x="6155363" y="1455492"/>
              </a:cxn>
              <a:cxn ang="0">
                <a:pos x="6434323" y="1780695"/>
              </a:cxn>
              <a:cxn ang="0">
                <a:pos x="6661295" y="2146393"/>
              </a:cxn>
              <a:cxn ang="0">
                <a:pos x="6830532" y="2546841"/>
              </a:cxn>
              <a:cxn ang="0">
                <a:pos x="6936288" y="2976292"/>
              </a:cxn>
              <a:cxn ang="0">
                <a:pos x="6972818" y="3429000"/>
              </a:cxn>
              <a:cxn ang="0">
                <a:pos x="6936288" y="3881706"/>
              </a:cxn>
              <a:cxn ang="0">
                <a:pos x="6830532" y="4311155"/>
              </a:cxn>
              <a:cxn ang="0">
                <a:pos x="6661295" y="4711602"/>
              </a:cxn>
              <a:cxn ang="0">
                <a:pos x="6434323" y="5077299"/>
              </a:cxn>
              <a:cxn ang="0">
                <a:pos x="6155363" y="5402501"/>
              </a:cxn>
              <a:cxn ang="0">
                <a:pos x="5830161" y="5681461"/>
              </a:cxn>
              <a:cxn ang="0">
                <a:pos x="5464462" y="5908433"/>
              </a:cxn>
              <a:cxn ang="0">
                <a:pos x="5064015" y="6077670"/>
              </a:cxn>
              <a:cxn ang="0">
                <a:pos x="4634564" y="6183427"/>
              </a:cxn>
              <a:cxn ang="0">
                <a:pos x="4181855" y="6219956"/>
              </a:cxn>
              <a:cxn ang="0">
                <a:pos x="7872960" y="6130063"/>
              </a:cxn>
              <a:cxn ang="0">
                <a:pos x="8244895" y="5530797"/>
              </a:cxn>
              <a:cxn ang="0">
                <a:pos x="8522220" y="4874587"/>
              </a:cxn>
              <a:cxn ang="0">
                <a:pos x="8695520" y="4170849"/>
              </a:cxn>
              <a:cxn ang="0">
                <a:pos x="8755379" y="3429000"/>
              </a:cxn>
              <a:cxn ang="0">
                <a:pos x="8695520" y="2687146"/>
              </a:cxn>
              <a:cxn ang="0">
                <a:pos x="8522220" y="1983405"/>
              </a:cxn>
              <a:cxn ang="0">
                <a:pos x="8244895" y="1327193"/>
              </a:cxn>
              <a:cxn ang="0">
                <a:pos x="7872960" y="727927"/>
              </a:cxn>
              <a:cxn ang="0">
                <a:pos x="1158387" y="0"/>
              </a:cxn>
              <a:cxn ang="0">
                <a:pos x="709257" y="452591"/>
              </a:cxn>
              <a:cxn ang="0">
                <a:pos x="7415833" y="195022"/>
              </a:cxn>
              <a:cxn ang="0">
                <a:pos x="1158387" y="0"/>
              </a:cxn>
            </a:cxnLst>
            <a:rect l="0" t="0" r="r" b="b"/>
            <a:pathLst>
              <a:path w="8755380" h="6858000">
                <a:moveTo>
                  <a:pt x="4181855" y="638038"/>
                </a:moveTo>
                <a:lnTo>
                  <a:pt x="562088" y="638038"/>
                </a:lnTo>
                <a:lnTo>
                  <a:pt x="490753" y="727927"/>
                </a:lnTo>
                <a:lnTo>
                  <a:pt x="293548" y="1019854"/>
                </a:lnTo>
                <a:lnTo>
                  <a:pt x="118818" y="1327193"/>
                </a:lnTo>
                <a:lnTo>
                  <a:pt x="0" y="1580104"/>
                </a:lnTo>
                <a:lnTo>
                  <a:pt x="0" y="5277887"/>
                </a:lnTo>
                <a:lnTo>
                  <a:pt x="118818" y="5530797"/>
                </a:lnTo>
                <a:lnTo>
                  <a:pt x="293548" y="5838137"/>
                </a:lnTo>
                <a:lnTo>
                  <a:pt x="490753" y="6130063"/>
                </a:lnTo>
                <a:lnTo>
                  <a:pt x="709257" y="6405400"/>
                </a:lnTo>
                <a:lnTo>
                  <a:pt x="947881" y="6662969"/>
                </a:lnTo>
                <a:lnTo>
                  <a:pt x="1158395" y="6858000"/>
                </a:lnTo>
                <a:lnTo>
                  <a:pt x="7205320" y="6858000"/>
                </a:lnTo>
                <a:lnTo>
                  <a:pt x="7415833" y="6662969"/>
                </a:lnTo>
                <a:lnTo>
                  <a:pt x="7654457" y="6405400"/>
                </a:lnTo>
                <a:lnTo>
                  <a:pt x="7801623" y="6219956"/>
                </a:lnTo>
                <a:lnTo>
                  <a:pt x="4181855" y="6219956"/>
                </a:lnTo>
                <a:lnTo>
                  <a:pt x="3952955" y="6210704"/>
                </a:lnTo>
                <a:lnTo>
                  <a:pt x="3729150" y="6183427"/>
                </a:lnTo>
                <a:lnTo>
                  <a:pt x="3511159" y="6138843"/>
                </a:lnTo>
                <a:lnTo>
                  <a:pt x="3299700" y="6077670"/>
                </a:lnTo>
                <a:lnTo>
                  <a:pt x="3095493" y="6000628"/>
                </a:lnTo>
                <a:lnTo>
                  <a:pt x="2899254" y="5908433"/>
                </a:lnTo>
                <a:lnTo>
                  <a:pt x="2711702" y="5801805"/>
                </a:lnTo>
                <a:lnTo>
                  <a:pt x="2533556" y="5681461"/>
                </a:lnTo>
                <a:lnTo>
                  <a:pt x="2365534" y="5548120"/>
                </a:lnTo>
                <a:lnTo>
                  <a:pt x="2208354" y="5402501"/>
                </a:lnTo>
                <a:lnTo>
                  <a:pt x="2062735" y="5245321"/>
                </a:lnTo>
                <a:lnTo>
                  <a:pt x="1929394" y="5077299"/>
                </a:lnTo>
                <a:lnTo>
                  <a:pt x="1809051" y="4899153"/>
                </a:lnTo>
                <a:lnTo>
                  <a:pt x="1702422" y="4711602"/>
                </a:lnTo>
                <a:lnTo>
                  <a:pt x="1610228" y="4515363"/>
                </a:lnTo>
                <a:lnTo>
                  <a:pt x="1533185" y="4311155"/>
                </a:lnTo>
                <a:lnTo>
                  <a:pt x="1472012" y="4099697"/>
                </a:lnTo>
                <a:lnTo>
                  <a:pt x="1427429" y="3881706"/>
                </a:lnTo>
                <a:lnTo>
                  <a:pt x="1400151" y="3657901"/>
                </a:lnTo>
                <a:lnTo>
                  <a:pt x="1390899" y="3429000"/>
                </a:lnTo>
                <a:lnTo>
                  <a:pt x="1400151" y="3200098"/>
                </a:lnTo>
                <a:lnTo>
                  <a:pt x="1427429" y="2976292"/>
                </a:lnTo>
                <a:lnTo>
                  <a:pt x="1472012" y="2758300"/>
                </a:lnTo>
                <a:lnTo>
                  <a:pt x="1533185" y="2546841"/>
                </a:lnTo>
                <a:lnTo>
                  <a:pt x="1610228" y="2342632"/>
                </a:lnTo>
                <a:lnTo>
                  <a:pt x="1702422" y="2146393"/>
                </a:lnTo>
                <a:lnTo>
                  <a:pt x="1809051" y="1958841"/>
                </a:lnTo>
                <a:lnTo>
                  <a:pt x="1929394" y="1780695"/>
                </a:lnTo>
                <a:lnTo>
                  <a:pt x="2062735" y="1612672"/>
                </a:lnTo>
                <a:lnTo>
                  <a:pt x="2208354" y="1455492"/>
                </a:lnTo>
                <a:lnTo>
                  <a:pt x="2365534" y="1309873"/>
                </a:lnTo>
                <a:lnTo>
                  <a:pt x="2533556" y="1176532"/>
                </a:lnTo>
                <a:lnTo>
                  <a:pt x="2711702" y="1056189"/>
                </a:lnTo>
                <a:lnTo>
                  <a:pt x="2899254" y="949560"/>
                </a:lnTo>
                <a:lnTo>
                  <a:pt x="3095493" y="857366"/>
                </a:lnTo>
                <a:lnTo>
                  <a:pt x="3299700" y="780323"/>
                </a:lnTo>
                <a:lnTo>
                  <a:pt x="3511159" y="719151"/>
                </a:lnTo>
                <a:lnTo>
                  <a:pt x="3729150" y="674567"/>
                </a:lnTo>
                <a:lnTo>
                  <a:pt x="3952955" y="647290"/>
                </a:lnTo>
                <a:lnTo>
                  <a:pt x="4181855" y="638038"/>
                </a:lnTo>
              </a:path>
              <a:path w="8755380" h="6858000">
                <a:moveTo>
                  <a:pt x="7801625" y="638038"/>
                </a:moveTo>
                <a:lnTo>
                  <a:pt x="4181855" y="638038"/>
                </a:lnTo>
                <a:lnTo>
                  <a:pt x="4410757" y="647290"/>
                </a:lnTo>
                <a:lnTo>
                  <a:pt x="4634564" y="674567"/>
                </a:lnTo>
                <a:lnTo>
                  <a:pt x="4852555" y="719151"/>
                </a:lnTo>
                <a:lnTo>
                  <a:pt x="5064015" y="780323"/>
                </a:lnTo>
                <a:lnTo>
                  <a:pt x="5268223" y="857366"/>
                </a:lnTo>
                <a:lnTo>
                  <a:pt x="5464462" y="949560"/>
                </a:lnTo>
                <a:lnTo>
                  <a:pt x="5652014" y="1056189"/>
                </a:lnTo>
                <a:lnTo>
                  <a:pt x="5830161" y="1176532"/>
                </a:lnTo>
                <a:lnTo>
                  <a:pt x="5998183" y="1309873"/>
                </a:lnTo>
                <a:lnTo>
                  <a:pt x="6155363" y="1455492"/>
                </a:lnTo>
                <a:lnTo>
                  <a:pt x="6300982" y="1612672"/>
                </a:lnTo>
                <a:lnTo>
                  <a:pt x="6434323" y="1780695"/>
                </a:lnTo>
                <a:lnTo>
                  <a:pt x="6554667" y="1958841"/>
                </a:lnTo>
                <a:lnTo>
                  <a:pt x="6661295" y="2146393"/>
                </a:lnTo>
                <a:lnTo>
                  <a:pt x="6753490" y="2342632"/>
                </a:lnTo>
                <a:lnTo>
                  <a:pt x="6830532" y="2546841"/>
                </a:lnTo>
                <a:lnTo>
                  <a:pt x="6891705" y="2758300"/>
                </a:lnTo>
                <a:lnTo>
                  <a:pt x="6936288" y="2976292"/>
                </a:lnTo>
                <a:lnTo>
                  <a:pt x="6963566" y="3200098"/>
                </a:lnTo>
                <a:lnTo>
                  <a:pt x="6972818" y="3429000"/>
                </a:lnTo>
                <a:lnTo>
                  <a:pt x="6963566" y="3657901"/>
                </a:lnTo>
                <a:lnTo>
                  <a:pt x="6936288" y="3881706"/>
                </a:lnTo>
                <a:lnTo>
                  <a:pt x="6891705" y="4099697"/>
                </a:lnTo>
                <a:lnTo>
                  <a:pt x="6830532" y="4311155"/>
                </a:lnTo>
                <a:lnTo>
                  <a:pt x="6753490" y="4515363"/>
                </a:lnTo>
                <a:lnTo>
                  <a:pt x="6661295" y="4711602"/>
                </a:lnTo>
                <a:lnTo>
                  <a:pt x="6554667" y="4899153"/>
                </a:lnTo>
                <a:lnTo>
                  <a:pt x="6434323" y="5077299"/>
                </a:lnTo>
                <a:lnTo>
                  <a:pt x="6300982" y="5245321"/>
                </a:lnTo>
                <a:lnTo>
                  <a:pt x="6155363" y="5402501"/>
                </a:lnTo>
                <a:lnTo>
                  <a:pt x="5998183" y="5548120"/>
                </a:lnTo>
                <a:lnTo>
                  <a:pt x="5830161" y="5681461"/>
                </a:lnTo>
                <a:lnTo>
                  <a:pt x="5652014" y="5801805"/>
                </a:lnTo>
                <a:lnTo>
                  <a:pt x="5464462" y="5908433"/>
                </a:lnTo>
                <a:lnTo>
                  <a:pt x="5268223" y="6000628"/>
                </a:lnTo>
                <a:lnTo>
                  <a:pt x="5064015" y="6077670"/>
                </a:lnTo>
                <a:lnTo>
                  <a:pt x="4852555" y="6138843"/>
                </a:lnTo>
                <a:lnTo>
                  <a:pt x="4634564" y="6183427"/>
                </a:lnTo>
                <a:lnTo>
                  <a:pt x="4410757" y="6210704"/>
                </a:lnTo>
                <a:lnTo>
                  <a:pt x="4181855" y="6219956"/>
                </a:lnTo>
                <a:lnTo>
                  <a:pt x="7801623" y="6219956"/>
                </a:lnTo>
                <a:lnTo>
                  <a:pt x="7872960" y="6130063"/>
                </a:lnTo>
                <a:lnTo>
                  <a:pt x="8070165" y="5838137"/>
                </a:lnTo>
                <a:lnTo>
                  <a:pt x="8244895" y="5530797"/>
                </a:lnTo>
                <a:lnTo>
                  <a:pt x="8395972" y="5209222"/>
                </a:lnTo>
                <a:lnTo>
                  <a:pt x="8522220" y="4874587"/>
                </a:lnTo>
                <a:lnTo>
                  <a:pt x="8622462" y="4528070"/>
                </a:lnTo>
                <a:lnTo>
                  <a:pt x="8695520" y="4170849"/>
                </a:lnTo>
                <a:lnTo>
                  <a:pt x="8740218" y="3804100"/>
                </a:lnTo>
                <a:lnTo>
                  <a:pt x="8755379" y="3429000"/>
                </a:lnTo>
                <a:lnTo>
                  <a:pt x="8740218" y="3053897"/>
                </a:lnTo>
                <a:lnTo>
                  <a:pt x="8695520" y="2687146"/>
                </a:lnTo>
                <a:lnTo>
                  <a:pt x="8622462" y="2329923"/>
                </a:lnTo>
                <a:lnTo>
                  <a:pt x="8522220" y="1983405"/>
                </a:lnTo>
                <a:lnTo>
                  <a:pt x="8395972" y="1648769"/>
                </a:lnTo>
                <a:lnTo>
                  <a:pt x="8244895" y="1327193"/>
                </a:lnTo>
                <a:lnTo>
                  <a:pt x="8070165" y="1019854"/>
                </a:lnTo>
                <a:lnTo>
                  <a:pt x="7872960" y="727927"/>
                </a:lnTo>
                <a:lnTo>
                  <a:pt x="7801625" y="638038"/>
                </a:lnTo>
              </a:path>
              <a:path w="8755380" h="6858000">
                <a:moveTo>
                  <a:pt x="1158387" y="0"/>
                </a:moveTo>
                <a:lnTo>
                  <a:pt x="947881" y="195022"/>
                </a:lnTo>
                <a:lnTo>
                  <a:pt x="709257" y="452591"/>
                </a:lnTo>
                <a:lnTo>
                  <a:pt x="7654457" y="452591"/>
                </a:lnTo>
                <a:lnTo>
                  <a:pt x="7415833" y="195022"/>
                </a:lnTo>
                <a:lnTo>
                  <a:pt x="7205327" y="0"/>
                </a:lnTo>
                <a:lnTo>
                  <a:pt x="1158387" y="0"/>
                </a:lnTo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object 26"/>
          <p:cNvSpPr>
            <a:spLocks/>
          </p:cNvSpPr>
          <p:nvPr/>
        </p:nvSpPr>
        <p:spPr bwMode="auto">
          <a:xfrm>
            <a:off x="8166497" y="0"/>
            <a:ext cx="619125" cy="6858000"/>
          </a:xfrm>
          <a:custGeom>
            <a:avLst/>
            <a:gdLst/>
            <a:ahLst/>
            <a:cxnLst>
              <a:cxn ang="0">
                <a:pos x="9" y="0"/>
              </a:cxn>
              <a:cxn ang="0">
                <a:pos x="233660" y="497340"/>
              </a:cxn>
              <a:cxn ang="0">
                <a:pos x="441563" y="1048413"/>
              </a:cxn>
              <a:cxn ang="0">
                <a:pos x="606639" y="1619053"/>
              </a:cxn>
              <a:cxn ang="0">
                <a:pos x="726950" y="2207323"/>
              </a:cxn>
              <a:cxn ang="0">
                <a:pos x="800558" y="2811285"/>
              </a:cxn>
              <a:cxn ang="0">
                <a:pos x="825525" y="3429000"/>
              </a:cxn>
              <a:cxn ang="0">
                <a:pos x="800558" y="4046709"/>
              </a:cxn>
              <a:cxn ang="0">
                <a:pos x="726950" y="4650665"/>
              </a:cxn>
              <a:cxn ang="0">
                <a:pos x="606639" y="5238932"/>
              </a:cxn>
              <a:cxn ang="0">
                <a:pos x="441563" y="5809570"/>
              </a:cxn>
              <a:cxn ang="0">
                <a:pos x="233660" y="6360641"/>
              </a:cxn>
              <a:cxn ang="0">
                <a:pos x="0" y="6858000"/>
              </a:cxn>
            </a:cxnLst>
            <a:rect l="0" t="0" r="r" b="b"/>
            <a:pathLst>
              <a:path w="826134" h="6858000">
                <a:moveTo>
                  <a:pt x="9" y="0"/>
                </a:moveTo>
                <a:lnTo>
                  <a:pt x="233660" y="497340"/>
                </a:lnTo>
                <a:lnTo>
                  <a:pt x="441563" y="1048413"/>
                </a:lnTo>
                <a:lnTo>
                  <a:pt x="606639" y="1619053"/>
                </a:lnTo>
                <a:lnTo>
                  <a:pt x="726950" y="2207323"/>
                </a:lnTo>
                <a:lnTo>
                  <a:pt x="800558" y="2811285"/>
                </a:lnTo>
                <a:lnTo>
                  <a:pt x="825525" y="3429000"/>
                </a:lnTo>
                <a:lnTo>
                  <a:pt x="800558" y="4046709"/>
                </a:lnTo>
                <a:lnTo>
                  <a:pt x="726950" y="4650665"/>
                </a:lnTo>
                <a:lnTo>
                  <a:pt x="606639" y="5238932"/>
                </a:lnTo>
                <a:lnTo>
                  <a:pt x="441563" y="5809570"/>
                </a:lnTo>
                <a:lnTo>
                  <a:pt x="233660" y="6360641"/>
                </a:lnTo>
                <a:lnTo>
                  <a:pt x="0" y="6858000"/>
                </a:lnTo>
              </a:path>
            </a:pathLst>
          </a:custGeom>
          <a:noFill/>
          <a:ln w="12191">
            <a:solidFill>
              <a:srgbClr val="81CBD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6" name="Picture 5" descr="A graphic explaining that 5G is the fifth generation wireless network, highlighting key features and use-cases: mobile broadband, massive IoT, and mission-critical services.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828800"/>
            <a:ext cx="381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334000" y="1066800"/>
            <a:ext cx="2738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What is 5G?</a:t>
            </a:r>
          </a:p>
        </p:txBody>
      </p:sp>
      <p:sp>
        <p:nvSpPr>
          <p:cNvPr id="8" name="Rectangle 7"/>
          <p:cNvSpPr/>
          <p:nvPr/>
        </p:nvSpPr>
        <p:spPr>
          <a:xfrm>
            <a:off x="4495800" y="2057400"/>
            <a:ext cx="4423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663" indent="-347663">
              <a:buFont typeface="Arial" pitchFamily="34" charset="0"/>
              <a:buChar char="•"/>
            </a:pPr>
            <a:r>
              <a:rPr lang="en-US" sz="2400" dirty="0" smtClean="0"/>
              <a:t>5th generation mobile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4495800" y="2895600"/>
            <a:ext cx="38064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663" indent="-347663">
              <a:buFont typeface="Arial" pitchFamily="34" charset="0"/>
              <a:buChar char="•"/>
            </a:pPr>
            <a:r>
              <a:rPr lang="en-US" sz="2400" dirty="0" smtClean="0"/>
              <a:t>Deliver higher multi-</a:t>
            </a:r>
            <a:r>
              <a:rPr lang="en-US" sz="2400" dirty="0" err="1" smtClean="0"/>
              <a:t>Gbps</a:t>
            </a:r>
            <a:r>
              <a:rPr lang="en-US" sz="2400" dirty="0" smtClean="0"/>
              <a:t> </a:t>
            </a:r>
          </a:p>
          <a:p>
            <a:pPr marL="347663"/>
            <a:r>
              <a:rPr lang="en-US" sz="2400" dirty="0" smtClean="0"/>
              <a:t>peak data speeds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95800" y="4154269"/>
            <a:ext cx="464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indent="-347663">
              <a:buFont typeface="Arial" pitchFamily="34" charset="0"/>
              <a:buChar char="•"/>
            </a:pPr>
            <a:r>
              <a:rPr lang="en-US" sz="2400" dirty="0" smtClean="0"/>
              <a:t>Ultra low latency, more reliability, massive network capacity, increased availability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680717" y="5486400"/>
            <a:ext cx="833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qualcomm.com</a:t>
            </a:r>
            <a:endParaRPr lang="en-US" sz="800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89927625-2590-4C51-A283-2CF42EBE993F}" type="datetime3">
              <a:rPr lang="en-US" smtClean="0"/>
              <a:t>21 February 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object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22" name="object 10"/>
          <p:cNvSpPr>
            <a:spLocks noChangeArrowheads="1"/>
          </p:cNvSpPr>
          <p:nvPr/>
        </p:nvSpPr>
        <p:spPr bwMode="auto">
          <a:xfrm>
            <a:off x="7362825" y="2133600"/>
            <a:ext cx="1781175" cy="389890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20" name="object 8"/>
          <p:cNvSpPr>
            <a:spLocks/>
          </p:cNvSpPr>
          <p:nvPr/>
        </p:nvSpPr>
        <p:spPr bwMode="auto">
          <a:xfrm>
            <a:off x="6609160" y="3175001"/>
            <a:ext cx="1059656" cy="2284413"/>
          </a:xfrm>
          <a:custGeom>
            <a:avLst/>
            <a:gdLst/>
            <a:ahLst/>
            <a:cxnLst>
              <a:cxn ang="0">
                <a:pos x="0" y="2284475"/>
              </a:cxn>
              <a:cxn ang="0">
                <a:pos x="1412747" y="2284475"/>
              </a:cxn>
              <a:cxn ang="0">
                <a:pos x="1412747" y="0"/>
              </a:cxn>
              <a:cxn ang="0">
                <a:pos x="0" y="0"/>
              </a:cxn>
              <a:cxn ang="0">
                <a:pos x="0" y="2284475"/>
              </a:cxn>
            </a:cxnLst>
            <a:rect l="0" t="0" r="r" b="b"/>
            <a:pathLst>
              <a:path w="1412875" h="2284729">
                <a:moveTo>
                  <a:pt x="0" y="2284475"/>
                </a:moveTo>
                <a:lnTo>
                  <a:pt x="1412747" y="2284475"/>
                </a:lnTo>
                <a:lnTo>
                  <a:pt x="1412747" y="0"/>
                </a:lnTo>
                <a:lnTo>
                  <a:pt x="0" y="0"/>
                </a:lnTo>
                <a:lnTo>
                  <a:pt x="0" y="2284475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21" name="object 9"/>
          <p:cNvSpPr>
            <a:spLocks/>
          </p:cNvSpPr>
          <p:nvPr/>
        </p:nvSpPr>
        <p:spPr bwMode="auto">
          <a:xfrm>
            <a:off x="6829425" y="1765300"/>
            <a:ext cx="1104900" cy="2565400"/>
          </a:xfrm>
          <a:custGeom>
            <a:avLst/>
            <a:gdLst/>
            <a:ahLst/>
            <a:cxnLst>
              <a:cxn ang="0">
                <a:pos x="1473707" y="0"/>
              </a:cxn>
              <a:cxn ang="0">
                <a:pos x="25389" y="12710"/>
              </a:cxn>
              <a:cxn ang="0">
                <a:pos x="0" y="2566415"/>
              </a:cxn>
              <a:cxn ang="0">
                <a:pos x="1448318" y="1537319"/>
              </a:cxn>
              <a:cxn ang="0">
                <a:pos x="1473707" y="0"/>
              </a:cxn>
            </a:cxnLst>
            <a:rect l="0" t="0" r="r" b="b"/>
            <a:pathLst>
              <a:path w="1473834" h="2566670">
                <a:moveTo>
                  <a:pt x="1473707" y="0"/>
                </a:moveTo>
                <a:lnTo>
                  <a:pt x="25389" y="12710"/>
                </a:lnTo>
                <a:lnTo>
                  <a:pt x="0" y="2566415"/>
                </a:lnTo>
                <a:lnTo>
                  <a:pt x="1448318" y="1537319"/>
                </a:lnTo>
                <a:lnTo>
                  <a:pt x="1473707" y="0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23" name="object 11"/>
          <p:cNvSpPr>
            <a:spLocks/>
          </p:cNvSpPr>
          <p:nvPr/>
        </p:nvSpPr>
        <p:spPr bwMode="auto">
          <a:xfrm>
            <a:off x="8372475" y="3400426"/>
            <a:ext cx="226219" cy="303213"/>
          </a:xfrm>
          <a:custGeom>
            <a:avLst/>
            <a:gdLst/>
            <a:ahLst/>
            <a:cxnLst>
              <a:cxn ang="0">
                <a:pos x="131467" y="19867"/>
              </a:cxn>
              <a:cxn ang="0">
                <a:pos x="63883" y="88038"/>
              </a:cxn>
              <a:cxn ang="0">
                <a:pos x="55340" y="99833"/>
              </a:cxn>
              <a:cxn ang="0">
                <a:pos x="53299" y="125317"/>
              </a:cxn>
              <a:cxn ang="0">
                <a:pos x="92404" y="174224"/>
              </a:cxn>
              <a:cxn ang="0">
                <a:pos x="76474" y="187858"/>
              </a:cxn>
              <a:cxn ang="0">
                <a:pos x="46016" y="190499"/>
              </a:cxn>
              <a:cxn ang="0">
                <a:pos x="1278" y="219643"/>
              </a:cxn>
              <a:cxn ang="0">
                <a:pos x="1946" y="269261"/>
              </a:cxn>
              <a:cxn ang="0">
                <a:pos x="237444" y="302160"/>
              </a:cxn>
              <a:cxn ang="0">
                <a:pos x="295839" y="282410"/>
              </a:cxn>
              <a:cxn ang="0">
                <a:pos x="299781" y="223191"/>
              </a:cxn>
              <a:cxn ang="0">
                <a:pos x="218283" y="190511"/>
              </a:cxn>
              <a:cxn ang="0">
                <a:pos x="167377" y="63670"/>
              </a:cxn>
              <a:cxn ang="0">
                <a:pos x="206621" y="62648"/>
              </a:cxn>
              <a:cxn ang="0">
                <a:pos x="219087" y="54388"/>
              </a:cxn>
              <a:cxn ang="0">
                <a:pos x="254023" y="46476"/>
              </a:cxn>
              <a:cxn ang="0">
                <a:pos x="232629" y="36411"/>
              </a:cxn>
              <a:cxn ang="0">
                <a:pos x="219575" y="36344"/>
              </a:cxn>
              <a:cxn ang="0">
                <a:pos x="184424" y="3682"/>
              </a:cxn>
              <a:cxn ang="0">
                <a:pos x="205622" y="63670"/>
              </a:cxn>
              <a:cxn ang="0">
                <a:pos x="171325" y="67342"/>
              </a:cxn>
              <a:cxn ang="0">
                <a:pos x="180469" y="76211"/>
              </a:cxn>
              <a:cxn ang="0">
                <a:pos x="179829" y="80296"/>
              </a:cxn>
              <a:cxn ang="0">
                <a:pos x="199233" y="118740"/>
              </a:cxn>
              <a:cxn ang="0">
                <a:pos x="234571" y="128789"/>
              </a:cxn>
              <a:cxn ang="0">
                <a:pos x="243471" y="126138"/>
              </a:cxn>
              <a:cxn ang="0">
                <a:pos x="244995" y="116354"/>
              </a:cxn>
              <a:cxn ang="0">
                <a:pos x="241700" y="110089"/>
              </a:cxn>
              <a:cxn ang="0">
                <a:pos x="210014" y="105352"/>
              </a:cxn>
              <a:cxn ang="0">
                <a:pos x="198363" y="82689"/>
              </a:cxn>
              <a:cxn ang="0">
                <a:pos x="201409" y="67982"/>
              </a:cxn>
              <a:cxn ang="0">
                <a:pos x="238747" y="108368"/>
              </a:cxn>
              <a:cxn ang="0">
                <a:pos x="221339" y="110089"/>
              </a:cxn>
              <a:cxn ang="0">
                <a:pos x="238747" y="108368"/>
              </a:cxn>
              <a:cxn ang="0">
                <a:pos x="234053" y="54388"/>
              </a:cxn>
              <a:cxn ang="0">
                <a:pos x="246367" y="62648"/>
              </a:cxn>
              <a:cxn ang="0">
                <a:pos x="254336" y="85386"/>
              </a:cxn>
              <a:cxn ang="0">
                <a:pos x="255267" y="99833"/>
              </a:cxn>
              <a:cxn ang="0">
                <a:pos x="270263" y="99468"/>
              </a:cxn>
              <a:cxn ang="0">
                <a:pos x="272940" y="82009"/>
              </a:cxn>
              <a:cxn ang="0">
                <a:pos x="266265" y="58316"/>
              </a:cxn>
              <a:cxn ang="0">
                <a:pos x="224269" y="35978"/>
              </a:cxn>
              <a:cxn ang="0">
                <a:pos x="219575" y="36344"/>
              </a:cxn>
              <a:cxn ang="0">
                <a:pos x="224269" y="35978"/>
              </a:cxn>
            </a:cxnLst>
            <a:rect l="0" t="0" r="r" b="b"/>
            <a:pathLst>
              <a:path w="302259" h="302260">
                <a:moveTo>
                  <a:pt x="172813" y="0"/>
                </a:moveTo>
                <a:lnTo>
                  <a:pt x="131467" y="19867"/>
                </a:lnTo>
                <a:lnTo>
                  <a:pt x="65651" y="86270"/>
                </a:lnTo>
                <a:lnTo>
                  <a:pt x="63883" y="88038"/>
                </a:lnTo>
                <a:lnTo>
                  <a:pt x="62999" y="89165"/>
                </a:lnTo>
                <a:lnTo>
                  <a:pt x="55340" y="99833"/>
                </a:lnTo>
                <a:lnTo>
                  <a:pt x="51976" y="112145"/>
                </a:lnTo>
                <a:lnTo>
                  <a:pt x="53299" y="125317"/>
                </a:lnTo>
                <a:lnTo>
                  <a:pt x="77925" y="159581"/>
                </a:lnTo>
                <a:lnTo>
                  <a:pt x="92404" y="174224"/>
                </a:lnTo>
                <a:lnTo>
                  <a:pt x="86824" y="182986"/>
                </a:lnTo>
                <a:lnTo>
                  <a:pt x="76474" y="187858"/>
                </a:lnTo>
                <a:lnTo>
                  <a:pt x="62493" y="189982"/>
                </a:lnTo>
                <a:lnTo>
                  <a:pt x="46016" y="190499"/>
                </a:lnTo>
                <a:lnTo>
                  <a:pt x="29496" y="192695"/>
                </a:lnTo>
                <a:lnTo>
                  <a:pt x="1278" y="219643"/>
                </a:lnTo>
                <a:lnTo>
                  <a:pt x="0" y="251235"/>
                </a:lnTo>
                <a:lnTo>
                  <a:pt x="1946" y="269261"/>
                </a:lnTo>
                <a:lnTo>
                  <a:pt x="26173" y="299934"/>
                </a:lnTo>
                <a:lnTo>
                  <a:pt x="237444" y="302160"/>
                </a:lnTo>
                <a:lnTo>
                  <a:pt x="258741" y="300734"/>
                </a:lnTo>
                <a:lnTo>
                  <a:pt x="295839" y="282410"/>
                </a:lnTo>
                <a:lnTo>
                  <a:pt x="301747" y="241182"/>
                </a:lnTo>
                <a:lnTo>
                  <a:pt x="299781" y="223191"/>
                </a:lnTo>
                <a:lnTo>
                  <a:pt x="275445" y="192643"/>
                </a:lnTo>
                <a:lnTo>
                  <a:pt x="218283" y="190511"/>
                </a:lnTo>
                <a:lnTo>
                  <a:pt x="115455" y="115714"/>
                </a:lnTo>
                <a:lnTo>
                  <a:pt x="167377" y="63670"/>
                </a:lnTo>
                <a:lnTo>
                  <a:pt x="205622" y="63670"/>
                </a:lnTo>
                <a:lnTo>
                  <a:pt x="206621" y="62648"/>
                </a:lnTo>
                <a:lnTo>
                  <a:pt x="211955" y="57314"/>
                </a:lnTo>
                <a:lnTo>
                  <a:pt x="219087" y="54388"/>
                </a:lnTo>
                <a:lnTo>
                  <a:pt x="262204" y="54388"/>
                </a:lnTo>
                <a:lnTo>
                  <a:pt x="254023" y="46476"/>
                </a:lnTo>
                <a:lnTo>
                  <a:pt x="243033" y="39513"/>
                </a:lnTo>
                <a:lnTo>
                  <a:pt x="232629" y="36411"/>
                </a:lnTo>
                <a:lnTo>
                  <a:pt x="231337" y="36344"/>
                </a:lnTo>
                <a:lnTo>
                  <a:pt x="219575" y="36344"/>
                </a:lnTo>
                <a:lnTo>
                  <a:pt x="194750" y="11252"/>
                </a:lnTo>
                <a:lnTo>
                  <a:pt x="184424" y="3682"/>
                </a:lnTo>
                <a:lnTo>
                  <a:pt x="172813" y="0"/>
                </a:lnTo>
                <a:close/>
              </a:path>
              <a:path w="302259" h="302260">
                <a:moveTo>
                  <a:pt x="205622" y="63670"/>
                </a:moveTo>
                <a:lnTo>
                  <a:pt x="167377" y="63670"/>
                </a:lnTo>
                <a:lnTo>
                  <a:pt x="171325" y="67342"/>
                </a:lnTo>
                <a:lnTo>
                  <a:pt x="175775" y="71396"/>
                </a:lnTo>
                <a:lnTo>
                  <a:pt x="180469" y="76211"/>
                </a:lnTo>
                <a:lnTo>
                  <a:pt x="180225" y="78254"/>
                </a:lnTo>
                <a:lnTo>
                  <a:pt x="179829" y="80296"/>
                </a:lnTo>
                <a:lnTo>
                  <a:pt x="179829" y="82307"/>
                </a:lnTo>
                <a:lnTo>
                  <a:pt x="199233" y="118740"/>
                </a:lnTo>
                <a:lnTo>
                  <a:pt x="230517" y="129064"/>
                </a:lnTo>
                <a:lnTo>
                  <a:pt x="234571" y="128789"/>
                </a:lnTo>
                <a:lnTo>
                  <a:pt x="238503" y="127540"/>
                </a:lnTo>
                <a:lnTo>
                  <a:pt x="243471" y="126138"/>
                </a:lnTo>
                <a:lnTo>
                  <a:pt x="246367" y="121048"/>
                </a:lnTo>
                <a:lnTo>
                  <a:pt x="244995" y="116354"/>
                </a:lnTo>
                <a:lnTo>
                  <a:pt x="243715" y="111263"/>
                </a:lnTo>
                <a:lnTo>
                  <a:pt x="241700" y="110089"/>
                </a:lnTo>
                <a:lnTo>
                  <a:pt x="221339" y="110089"/>
                </a:lnTo>
                <a:lnTo>
                  <a:pt x="210014" y="105352"/>
                </a:lnTo>
                <a:lnTo>
                  <a:pt x="201052" y="93866"/>
                </a:lnTo>
                <a:lnTo>
                  <a:pt x="198363" y="82689"/>
                </a:lnTo>
                <a:lnTo>
                  <a:pt x="198361" y="74962"/>
                </a:lnTo>
                <a:lnTo>
                  <a:pt x="201409" y="67982"/>
                </a:lnTo>
                <a:lnTo>
                  <a:pt x="205622" y="63670"/>
                </a:lnTo>
                <a:close/>
              </a:path>
              <a:path w="302259" h="302260">
                <a:moveTo>
                  <a:pt x="238747" y="108368"/>
                </a:moveTo>
                <a:lnTo>
                  <a:pt x="233809" y="109496"/>
                </a:lnTo>
                <a:lnTo>
                  <a:pt x="221339" y="110089"/>
                </a:lnTo>
                <a:lnTo>
                  <a:pt x="241700" y="110089"/>
                </a:lnTo>
                <a:lnTo>
                  <a:pt x="238747" y="108368"/>
                </a:lnTo>
                <a:close/>
              </a:path>
              <a:path w="302259" h="302260">
                <a:moveTo>
                  <a:pt x="262204" y="54388"/>
                </a:moveTo>
                <a:lnTo>
                  <a:pt x="234053" y="54388"/>
                </a:lnTo>
                <a:lnTo>
                  <a:pt x="241033" y="57314"/>
                </a:lnTo>
                <a:lnTo>
                  <a:pt x="246367" y="62648"/>
                </a:lnTo>
                <a:lnTo>
                  <a:pt x="252971" y="73093"/>
                </a:lnTo>
                <a:lnTo>
                  <a:pt x="254336" y="85386"/>
                </a:lnTo>
                <a:lnTo>
                  <a:pt x="252341" y="94774"/>
                </a:lnTo>
                <a:lnTo>
                  <a:pt x="255267" y="99833"/>
                </a:lnTo>
                <a:lnTo>
                  <a:pt x="264929" y="102516"/>
                </a:lnTo>
                <a:lnTo>
                  <a:pt x="270263" y="99468"/>
                </a:lnTo>
                <a:lnTo>
                  <a:pt x="271391" y="94499"/>
                </a:lnTo>
                <a:lnTo>
                  <a:pt x="272940" y="82009"/>
                </a:lnTo>
                <a:lnTo>
                  <a:pt x="271188" y="69704"/>
                </a:lnTo>
                <a:lnTo>
                  <a:pt x="266265" y="58316"/>
                </a:lnTo>
                <a:lnTo>
                  <a:pt x="262204" y="54388"/>
                </a:lnTo>
                <a:close/>
              </a:path>
              <a:path w="302259" h="302260">
                <a:moveTo>
                  <a:pt x="224269" y="35978"/>
                </a:moveTo>
                <a:lnTo>
                  <a:pt x="221983" y="35978"/>
                </a:lnTo>
                <a:lnTo>
                  <a:pt x="219575" y="36344"/>
                </a:lnTo>
                <a:lnTo>
                  <a:pt x="231337" y="36344"/>
                </a:lnTo>
                <a:lnTo>
                  <a:pt x="224269" y="35978"/>
                </a:lnTo>
                <a:close/>
              </a:path>
            </a:pathLst>
          </a:custGeom>
          <a:solidFill>
            <a:srgbClr val="2852D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24" name="object 12"/>
          <p:cNvSpPr>
            <a:spLocks/>
          </p:cNvSpPr>
          <p:nvPr/>
        </p:nvSpPr>
        <p:spPr bwMode="auto">
          <a:xfrm>
            <a:off x="8364141" y="3608388"/>
            <a:ext cx="265509" cy="150812"/>
          </a:xfrm>
          <a:custGeom>
            <a:avLst/>
            <a:gdLst/>
            <a:ahLst/>
            <a:cxnLst>
              <a:cxn ang="0">
                <a:pos x="52048" y="45079"/>
              </a:cxn>
              <a:cxn ang="0">
                <a:pos x="14226" y="62273"/>
              </a:cxn>
              <a:cxn ang="0">
                <a:pos x="0" y="103557"/>
              </a:cxn>
              <a:cxn ang="0">
                <a:pos x="3025" y="116260"/>
              </a:cxn>
              <a:cxn ang="0">
                <a:pos x="30076" y="144249"/>
              </a:cxn>
              <a:cxn ang="0">
                <a:pos x="60985" y="150106"/>
              </a:cxn>
              <a:cxn ang="0">
                <a:pos x="72853" y="146385"/>
              </a:cxn>
              <a:cxn ang="0">
                <a:pos x="98410" y="117784"/>
              </a:cxn>
              <a:cxn ang="0">
                <a:pos x="103218" y="85316"/>
              </a:cxn>
              <a:cxn ang="0">
                <a:pos x="98106" y="72265"/>
              </a:cxn>
              <a:cxn ang="0">
                <a:pos x="89909" y="61178"/>
              </a:cxn>
              <a:cxn ang="0">
                <a:pos x="79150" y="52593"/>
              </a:cxn>
              <a:cxn ang="0">
                <a:pos x="66355" y="47047"/>
              </a:cxn>
              <a:cxn ang="0">
                <a:pos x="52048" y="45079"/>
              </a:cxn>
              <a:cxn ang="0">
                <a:pos x="278240" y="0"/>
              </a:cxn>
              <a:cxn ang="0">
                <a:pos x="239368" y="11553"/>
              </a:cxn>
              <a:cxn ang="0">
                <a:pos x="213756" y="41889"/>
              </a:cxn>
              <a:cxn ang="0">
                <a:pos x="204704" y="88514"/>
              </a:cxn>
              <a:cxn ang="0">
                <a:pos x="208219" y="101331"/>
              </a:cxn>
              <a:cxn ang="0">
                <a:pos x="231694" y="132832"/>
              </a:cxn>
              <a:cxn ang="0">
                <a:pos x="271775" y="149180"/>
              </a:cxn>
              <a:cxn ang="0">
                <a:pos x="288205" y="150212"/>
              </a:cxn>
              <a:cxn ang="0">
                <a:pos x="301561" y="147113"/>
              </a:cxn>
              <a:cxn ang="0">
                <a:pos x="334506" y="124396"/>
              </a:cxn>
              <a:cxn ang="0">
                <a:pos x="351854" y="85497"/>
              </a:cxn>
              <a:cxn ang="0">
                <a:pos x="353079" y="69813"/>
              </a:cxn>
              <a:cxn ang="0">
                <a:pos x="350673" y="55545"/>
              </a:cxn>
              <a:cxn ang="0">
                <a:pos x="329459" y="20189"/>
              </a:cxn>
              <a:cxn ang="0">
                <a:pos x="292720" y="1390"/>
              </a:cxn>
              <a:cxn ang="0">
                <a:pos x="278240" y="0"/>
              </a:cxn>
            </a:cxnLst>
            <a:rect l="0" t="0" r="r" b="b"/>
            <a:pathLst>
              <a:path w="353695" h="150495">
                <a:moveTo>
                  <a:pt x="52048" y="45079"/>
                </a:moveTo>
                <a:lnTo>
                  <a:pt x="14226" y="62273"/>
                </a:lnTo>
                <a:lnTo>
                  <a:pt x="0" y="103557"/>
                </a:lnTo>
                <a:lnTo>
                  <a:pt x="3025" y="116260"/>
                </a:lnTo>
                <a:lnTo>
                  <a:pt x="30076" y="144249"/>
                </a:lnTo>
                <a:lnTo>
                  <a:pt x="60985" y="150106"/>
                </a:lnTo>
                <a:lnTo>
                  <a:pt x="72853" y="146385"/>
                </a:lnTo>
                <a:lnTo>
                  <a:pt x="98410" y="117784"/>
                </a:lnTo>
                <a:lnTo>
                  <a:pt x="103218" y="85316"/>
                </a:lnTo>
                <a:lnTo>
                  <a:pt x="98106" y="72265"/>
                </a:lnTo>
                <a:lnTo>
                  <a:pt x="89909" y="61178"/>
                </a:lnTo>
                <a:lnTo>
                  <a:pt x="79150" y="52593"/>
                </a:lnTo>
                <a:lnTo>
                  <a:pt x="66355" y="47047"/>
                </a:lnTo>
                <a:lnTo>
                  <a:pt x="52048" y="45079"/>
                </a:lnTo>
                <a:close/>
              </a:path>
              <a:path w="353695" h="150495">
                <a:moveTo>
                  <a:pt x="278240" y="0"/>
                </a:moveTo>
                <a:lnTo>
                  <a:pt x="239368" y="11553"/>
                </a:lnTo>
                <a:lnTo>
                  <a:pt x="213756" y="41889"/>
                </a:lnTo>
                <a:lnTo>
                  <a:pt x="204704" y="88514"/>
                </a:lnTo>
                <a:lnTo>
                  <a:pt x="208219" y="101331"/>
                </a:lnTo>
                <a:lnTo>
                  <a:pt x="231694" y="132832"/>
                </a:lnTo>
                <a:lnTo>
                  <a:pt x="271775" y="149180"/>
                </a:lnTo>
                <a:lnTo>
                  <a:pt x="288205" y="150212"/>
                </a:lnTo>
                <a:lnTo>
                  <a:pt x="301561" y="147113"/>
                </a:lnTo>
                <a:lnTo>
                  <a:pt x="334506" y="124396"/>
                </a:lnTo>
                <a:lnTo>
                  <a:pt x="351854" y="85497"/>
                </a:lnTo>
                <a:lnTo>
                  <a:pt x="353079" y="69813"/>
                </a:lnTo>
                <a:lnTo>
                  <a:pt x="350673" y="55545"/>
                </a:lnTo>
                <a:lnTo>
                  <a:pt x="329459" y="20189"/>
                </a:lnTo>
                <a:lnTo>
                  <a:pt x="292720" y="1390"/>
                </a:lnTo>
                <a:lnTo>
                  <a:pt x="278240" y="0"/>
                </a:lnTo>
                <a:close/>
              </a:path>
            </a:pathLst>
          </a:custGeom>
          <a:solidFill>
            <a:srgbClr val="7A9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25" name="object 13"/>
          <p:cNvSpPr>
            <a:spLocks/>
          </p:cNvSpPr>
          <p:nvPr/>
        </p:nvSpPr>
        <p:spPr bwMode="auto">
          <a:xfrm>
            <a:off x="8417719" y="3408363"/>
            <a:ext cx="95250" cy="127000"/>
          </a:xfrm>
          <a:custGeom>
            <a:avLst/>
            <a:gdLst/>
            <a:ahLst/>
            <a:cxnLst>
              <a:cxn ang="0">
                <a:pos x="18492" y="88391"/>
              </a:cxn>
              <a:cxn ang="0">
                <a:pos x="11088" y="89913"/>
              </a:cxn>
              <a:cxn ang="0">
                <a:pos x="2544" y="98532"/>
              </a:cxn>
              <a:cxn ang="0">
                <a:pos x="0" y="114629"/>
              </a:cxn>
              <a:cxn ang="0">
                <a:pos x="7999" y="124095"/>
              </a:cxn>
              <a:cxn ang="0">
                <a:pos x="23512" y="127355"/>
              </a:cxn>
              <a:cxn ang="0">
                <a:pos x="33980" y="119821"/>
              </a:cxn>
              <a:cxn ang="0">
                <a:pos x="37970" y="105290"/>
              </a:cxn>
              <a:cxn ang="0">
                <a:pos x="31428" y="93264"/>
              </a:cxn>
              <a:cxn ang="0">
                <a:pos x="18492" y="88391"/>
              </a:cxn>
              <a:cxn ang="0">
                <a:pos x="107128" y="0"/>
              </a:cxn>
              <a:cxn ang="0">
                <a:pos x="99974" y="1448"/>
              </a:cxn>
              <a:cxn ang="0">
                <a:pos x="91208" y="9963"/>
              </a:cxn>
              <a:cxn ang="0">
                <a:pos x="88484" y="25861"/>
              </a:cxn>
              <a:cxn ang="0">
                <a:pos x="96589" y="35291"/>
              </a:cxn>
              <a:cxn ang="0">
                <a:pos x="112038" y="38602"/>
              </a:cxn>
              <a:cxn ang="0">
                <a:pos x="122651" y="31157"/>
              </a:cxn>
              <a:cxn ang="0">
                <a:pos x="126712" y="16811"/>
              </a:cxn>
              <a:cxn ang="0">
                <a:pos x="120084" y="4844"/>
              </a:cxn>
              <a:cxn ang="0">
                <a:pos x="107128" y="0"/>
              </a:cxn>
            </a:cxnLst>
            <a:rect l="0" t="0" r="r" b="b"/>
            <a:pathLst>
              <a:path w="127000" h="127635">
                <a:moveTo>
                  <a:pt x="18492" y="88391"/>
                </a:moveTo>
                <a:lnTo>
                  <a:pt x="11088" y="89913"/>
                </a:lnTo>
                <a:lnTo>
                  <a:pt x="2544" y="98532"/>
                </a:lnTo>
                <a:lnTo>
                  <a:pt x="0" y="114629"/>
                </a:lnTo>
                <a:lnTo>
                  <a:pt x="7999" y="124095"/>
                </a:lnTo>
                <a:lnTo>
                  <a:pt x="23512" y="127355"/>
                </a:lnTo>
                <a:lnTo>
                  <a:pt x="33980" y="119821"/>
                </a:lnTo>
                <a:lnTo>
                  <a:pt x="37970" y="105290"/>
                </a:lnTo>
                <a:lnTo>
                  <a:pt x="31428" y="93264"/>
                </a:lnTo>
                <a:lnTo>
                  <a:pt x="18492" y="88391"/>
                </a:lnTo>
                <a:close/>
              </a:path>
              <a:path w="127000" h="127635">
                <a:moveTo>
                  <a:pt x="107128" y="0"/>
                </a:moveTo>
                <a:lnTo>
                  <a:pt x="99974" y="1448"/>
                </a:lnTo>
                <a:lnTo>
                  <a:pt x="91208" y="9963"/>
                </a:lnTo>
                <a:lnTo>
                  <a:pt x="88484" y="25861"/>
                </a:lnTo>
                <a:lnTo>
                  <a:pt x="96589" y="35291"/>
                </a:lnTo>
                <a:lnTo>
                  <a:pt x="112038" y="38602"/>
                </a:lnTo>
                <a:lnTo>
                  <a:pt x="122651" y="31157"/>
                </a:lnTo>
                <a:lnTo>
                  <a:pt x="126712" y="16811"/>
                </a:lnTo>
                <a:lnTo>
                  <a:pt x="120084" y="4844"/>
                </a:lnTo>
                <a:lnTo>
                  <a:pt x="107128" y="0"/>
                </a:lnTo>
                <a:close/>
              </a:path>
            </a:pathLst>
          </a:custGeom>
          <a:solidFill>
            <a:srgbClr val="AFC5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26" name="object 14"/>
          <p:cNvSpPr>
            <a:spLocks/>
          </p:cNvSpPr>
          <p:nvPr/>
        </p:nvSpPr>
        <p:spPr bwMode="auto">
          <a:xfrm>
            <a:off x="8398669" y="2851151"/>
            <a:ext cx="72629" cy="98425"/>
          </a:xfrm>
          <a:custGeom>
            <a:avLst/>
            <a:gdLst/>
            <a:ahLst/>
            <a:cxnLst>
              <a:cxn ang="0">
                <a:pos x="42469" y="0"/>
              </a:cxn>
              <a:cxn ang="0">
                <a:pos x="8053" y="21526"/>
              </a:cxn>
              <a:cxn ang="0">
                <a:pos x="0" y="48364"/>
              </a:cxn>
              <a:cxn ang="0">
                <a:pos x="590" y="55958"/>
              </a:cxn>
              <a:cxn ang="0">
                <a:pos x="22805" y="89345"/>
              </a:cxn>
              <a:cxn ang="0">
                <a:pos x="50521" y="97101"/>
              </a:cxn>
              <a:cxn ang="0">
                <a:pos x="63059" y="94929"/>
              </a:cxn>
              <a:cxn ang="0">
                <a:pos x="95131" y="54632"/>
              </a:cxn>
              <a:cxn ang="0">
                <a:pos x="96282" y="37415"/>
              </a:cxn>
              <a:cxn ang="0">
                <a:pos x="91476" y="25180"/>
              </a:cxn>
              <a:cxn ang="0">
                <a:pos x="83372" y="14795"/>
              </a:cxn>
              <a:cxn ang="0">
                <a:pos x="72289" y="6787"/>
              </a:cxn>
              <a:cxn ang="0">
                <a:pos x="58548" y="1680"/>
              </a:cxn>
              <a:cxn ang="0">
                <a:pos x="42469" y="0"/>
              </a:cxn>
            </a:cxnLst>
            <a:rect l="0" t="0" r="r" b="b"/>
            <a:pathLst>
              <a:path w="96520" h="97155">
                <a:moveTo>
                  <a:pt x="42469" y="0"/>
                </a:moveTo>
                <a:lnTo>
                  <a:pt x="8053" y="21526"/>
                </a:lnTo>
                <a:lnTo>
                  <a:pt x="0" y="48364"/>
                </a:lnTo>
                <a:lnTo>
                  <a:pt x="590" y="55958"/>
                </a:lnTo>
                <a:lnTo>
                  <a:pt x="22805" y="89345"/>
                </a:lnTo>
                <a:lnTo>
                  <a:pt x="50521" y="97101"/>
                </a:lnTo>
                <a:lnTo>
                  <a:pt x="63059" y="94929"/>
                </a:lnTo>
                <a:lnTo>
                  <a:pt x="95131" y="54632"/>
                </a:lnTo>
                <a:lnTo>
                  <a:pt x="96282" y="37415"/>
                </a:lnTo>
                <a:lnTo>
                  <a:pt x="91476" y="25180"/>
                </a:lnTo>
                <a:lnTo>
                  <a:pt x="83372" y="14795"/>
                </a:lnTo>
                <a:lnTo>
                  <a:pt x="72289" y="6787"/>
                </a:lnTo>
                <a:lnTo>
                  <a:pt x="58548" y="1680"/>
                </a:lnTo>
                <a:lnTo>
                  <a:pt x="42469" y="0"/>
                </a:lnTo>
                <a:close/>
              </a:path>
            </a:pathLst>
          </a:custGeom>
          <a:solidFill>
            <a:srgbClr val="AFC5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27" name="object 15"/>
          <p:cNvSpPr>
            <a:spLocks/>
          </p:cNvSpPr>
          <p:nvPr/>
        </p:nvSpPr>
        <p:spPr bwMode="auto">
          <a:xfrm>
            <a:off x="8362951" y="2803526"/>
            <a:ext cx="145256" cy="193675"/>
          </a:xfrm>
          <a:custGeom>
            <a:avLst/>
            <a:gdLst/>
            <a:ahLst/>
            <a:cxnLst>
              <a:cxn ang="0">
                <a:pos x="96772" y="0"/>
              </a:cxn>
              <a:cxn ang="0">
                <a:pos x="58132" y="7955"/>
              </a:cxn>
              <a:cxn ang="0">
                <a:pos x="24700" y="31993"/>
              </a:cxn>
              <a:cxn ang="0">
                <a:pos x="4270" y="68002"/>
              </a:cxn>
              <a:cxn ang="0">
                <a:pos x="0" y="96597"/>
              </a:cxn>
              <a:cxn ang="0">
                <a:pos x="1129" y="110726"/>
              </a:cxn>
              <a:cxn ang="0">
                <a:pos x="16034" y="148605"/>
              </a:cxn>
              <a:cxn ang="0">
                <a:pos x="45607" y="176644"/>
              </a:cxn>
              <a:cxn ang="0">
                <a:pos x="86491" y="190886"/>
              </a:cxn>
              <a:cxn ang="0">
                <a:pos x="102052" y="191883"/>
              </a:cxn>
              <a:cxn ang="0">
                <a:pos x="115678" y="190176"/>
              </a:cxn>
              <a:cxn ang="0">
                <a:pos x="126591" y="187170"/>
              </a:cxn>
              <a:cxn ang="0">
                <a:pos x="91287" y="187170"/>
              </a:cxn>
              <a:cxn ang="0">
                <a:pos x="77140" y="185238"/>
              </a:cxn>
              <a:cxn ang="0">
                <a:pos x="40006" y="167632"/>
              </a:cxn>
              <a:cxn ang="0">
                <a:pos x="14390" y="135512"/>
              </a:cxn>
              <a:cxn ang="0">
                <a:pos x="4863" y="92993"/>
              </a:cxn>
              <a:cxn ang="0">
                <a:pos x="6482" y="78609"/>
              </a:cxn>
              <a:cxn ang="0">
                <a:pos x="23567" y="40736"/>
              </a:cxn>
              <a:cxn ang="0">
                <a:pos x="55264" y="14502"/>
              </a:cxn>
              <a:cxn ang="0">
                <a:pos x="96772" y="4693"/>
              </a:cxn>
              <a:cxn ang="0">
                <a:pos x="126508" y="4693"/>
              </a:cxn>
              <a:cxn ang="0">
                <a:pos x="125384" y="4257"/>
              </a:cxn>
              <a:cxn ang="0">
                <a:pos x="111423" y="1090"/>
              </a:cxn>
              <a:cxn ang="0">
                <a:pos x="96772" y="0"/>
              </a:cxn>
              <a:cxn ang="0">
                <a:pos x="126508" y="4693"/>
              </a:cxn>
              <a:cxn ang="0">
                <a:pos x="96772" y="4693"/>
              </a:cxn>
              <a:cxn ang="0">
                <a:pos x="105861" y="5135"/>
              </a:cxn>
              <a:cxn ang="0">
                <a:pos x="119489" y="7528"/>
              </a:cxn>
              <a:cxn ang="0">
                <a:pos x="155111" y="26057"/>
              </a:cxn>
              <a:cxn ang="0">
                <a:pos x="179514" y="59109"/>
              </a:cxn>
              <a:cxn ang="0">
                <a:pos x="188427" y="103466"/>
              </a:cxn>
              <a:cxn ang="0">
                <a:pos x="186220" y="117218"/>
              </a:cxn>
              <a:cxn ang="0">
                <a:pos x="167984" y="153247"/>
              </a:cxn>
              <a:cxn ang="0">
                <a:pos x="135135" y="178027"/>
              </a:cxn>
              <a:cxn ang="0">
                <a:pos x="91287" y="187170"/>
              </a:cxn>
              <a:cxn ang="0">
                <a:pos x="126591" y="187170"/>
              </a:cxn>
              <a:cxn ang="0">
                <a:pos x="162208" y="165587"/>
              </a:cxn>
              <a:cxn ang="0">
                <a:pos x="184881" y="131004"/>
              </a:cxn>
              <a:cxn ang="0">
                <a:pos x="192949" y="85273"/>
              </a:cxn>
              <a:cxn ang="0">
                <a:pos x="190295" y="71215"/>
              </a:cxn>
              <a:cxn ang="0">
                <a:pos x="171117" y="34509"/>
              </a:cxn>
              <a:cxn ang="0">
                <a:pos x="138495" y="9342"/>
              </a:cxn>
              <a:cxn ang="0">
                <a:pos x="126508" y="4693"/>
              </a:cxn>
            </a:cxnLst>
            <a:rect l="0" t="0" r="r" b="b"/>
            <a:pathLst>
              <a:path w="193040" h="192405">
                <a:moveTo>
                  <a:pt x="96772" y="0"/>
                </a:moveTo>
                <a:lnTo>
                  <a:pt x="58132" y="7955"/>
                </a:lnTo>
                <a:lnTo>
                  <a:pt x="24700" y="31993"/>
                </a:lnTo>
                <a:lnTo>
                  <a:pt x="4270" y="68002"/>
                </a:lnTo>
                <a:lnTo>
                  <a:pt x="0" y="96597"/>
                </a:lnTo>
                <a:lnTo>
                  <a:pt x="1129" y="110726"/>
                </a:lnTo>
                <a:lnTo>
                  <a:pt x="16034" y="148605"/>
                </a:lnTo>
                <a:lnTo>
                  <a:pt x="45607" y="176644"/>
                </a:lnTo>
                <a:lnTo>
                  <a:pt x="86491" y="190886"/>
                </a:lnTo>
                <a:lnTo>
                  <a:pt x="102052" y="191883"/>
                </a:lnTo>
                <a:lnTo>
                  <a:pt x="115678" y="190176"/>
                </a:lnTo>
                <a:lnTo>
                  <a:pt x="126591" y="187170"/>
                </a:lnTo>
                <a:lnTo>
                  <a:pt x="91287" y="187170"/>
                </a:lnTo>
                <a:lnTo>
                  <a:pt x="77140" y="185238"/>
                </a:lnTo>
                <a:lnTo>
                  <a:pt x="40006" y="167632"/>
                </a:lnTo>
                <a:lnTo>
                  <a:pt x="14390" y="135512"/>
                </a:lnTo>
                <a:lnTo>
                  <a:pt x="4863" y="92993"/>
                </a:lnTo>
                <a:lnTo>
                  <a:pt x="6482" y="78609"/>
                </a:lnTo>
                <a:lnTo>
                  <a:pt x="23567" y="40736"/>
                </a:lnTo>
                <a:lnTo>
                  <a:pt x="55264" y="14502"/>
                </a:lnTo>
                <a:lnTo>
                  <a:pt x="96772" y="4693"/>
                </a:lnTo>
                <a:lnTo>
                  <a:pt x="126508" y="4693"/>
                </a:lnTo>
                <a:lnTo>
                  <a:pt x="125384" y="4257"/>
                </a:lnTo>
                <a:lnTo>
                  <a:pt x="111423" y="1090"/>
                </a:lnTo>
                <a:lnTo>
                  <a:pt x="96772" y="0"/>
                </a:lnTo>
                <a:close/>
              </a:path>
              <a:path w="193040" h="192405">
                <a:moveTo>
                  <a:pt x="126508" y="4693"/>
                </a:moveTo>
                <a:lnTo>
                  <a:pt x="96772" y="4693"/>
                </a:lnTo>
                <a:lnTo>
                  <a:pt x="105861" y="5135"/>
                </a:lnTo>
                <a:lnTo>
                  <a:pt x="119489" y="7528"/>
                </a:lnTo>
                <a:lnTo>
                  <a:pt x="155111" y="26057"/>
                </a:lnTo>
                <a:lnTo>
                  <a:pt x="179514" y="59109"/>
                </a:lnTo>
                <a:lnTo>
                  <a:pt x="188427" y="103466"/>
                </a:lnTo>
                <a:lnTo>
                  <a:pt x="186220" y="117218"/>
                </a:lnTo>
                <a:lnTo>
                  <a:pt x="167984" y="153247"/>
                </a:lnTo>
                <a:lnTo>
                  <a:pt x="135135" y="178027"/>
                </a:lnTo>
                <a:lnTo>
                  <a:pt x="91287" y="187170"/>
                </a:lnTo>
                <a:lnTo>
                  <a:pt x="126591" y="187170"/>
                </a:lnTo>
                <a:lnTo>
                  <a:pt x="162208" y="165587"/>
                </a:lnTo>
                <a:lnTo>
                  <a:pt x="184881" y="131004"/>
                </a:lnTo>
                <a:lnTo>
                  <a:pt x="192949" y="85273"/>
                </a:lnTo>
                <a:lnTo>
                  <a:pt x="190295" y="71215"/>
                </a:lnTo>
                <a:lnTo>
                  <a:pt x="171117" y="34509"/>
                </a:lnTo>
                <a:lnTo>
                  <a:pt x="138495" y="9342"/>
                </a:lnTo>
                <a:lnTo>
                  <a:pt x="126508" y="4693"/>
                </a:lnTo>
                <a:close/>
              </a:path>
            </a:pathLst>
          </a:custGeom>
          <a:solidFill>
            <a:srgbClr val="AFC5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28" name="object 16"/>
          <p:cNvSpPr>
            <a:spLocks/>
          </p:cNvSpPr>
          <p:nvPr/>
        </p:nvSpPr>
        <p:spPr bwMode="auto">
          <a:xfrm>
            <a:off x="8529637" y="2851151"/>
            <a:ext cx="71438" cy="98425"/>
          </a:xfrm>
          <a:custGeom>
            <a:avLst/>
            <a:gdLst/>
            <a:ahLst/>
            <a:cxnLst>
              <a:cxn ang="0">
                <a:pos x="42469" y="0"/>
              </a:cxn>
              <a:cxn ang="0">
                <a:pos x="8053" y="21526"/>
              </a:cxn>
              <a:cxn ang="0">
                <a:pos x="0" y="48364"/>
              </a:cxn>
              <a:cxn ang="0">
                <a:pos x="590" y="55958"/>
              </a:cxn>
              <a:cxn ang="0">
                <a:pos x="22805" y="89345"/>
              </a:cxn>
              <a:cxn ang="0">
                <a:pos x="50521" y="97101"/>
              </a:cxn>
              <a:cxn ang="0">
                <a:pos x="63059" y="94929"/>
              </a:cxn>
              <a:cxn ang="0">
                <a:pos x="95131" y="54632"/>
              </a:cxn>
              <a:cxn ang="0">
                <a:pos x="96282" y="37415"/>
              </a:cxn>
              <a:cxn ang="0">
                <a:pos x="91476" y="25180"/>
              </a:cxn>
              <a:cxn ang="0">
                <a:pos x="83372" y="14795"/>
              </a:cxn>
              <a:cxn ang="0">
                <a:pos x="72289" y="6787"/>
              </a:cxn>
              <a:cxn ang="0">
                <a:pos x="58548" y="1680"/>
              </a:cxn>
              <a:cxn ang="0">
                <a:pos x="42469" y="0"/>
              </a:cxn>
            </a:cxnLst>
            <a:rect l="0" t="0" r="r" b="b"/>
            <a:pathLst>
              <a:path w="96520" h="97155">
                <a:moveTo>
                  <a:pt x="42469" y="0"/>
                </a:moveTo>
                <a:lnTo>
                  <a:pt x="8053" y="21526"/>
                </a:lnTo>
                <a:lnTo>
                  <a:pt x="0" y="48364"/>
                </a:lnTo>
                <a:lnTo>
                  <a:pt x="590" y="55958"/>
                </a:lnTo>
                <a:lnTo>
                  <a:pt x="22805" y="89345"/>
                </a:lnTo>
                <a:lnTo>
                  <a:pt x="50521" y="97101"/>
                </a:lnTo>
                <a:lnTo>
                  <a:pt x="63059" y="94929"/>
                </a:lnTo>
                <a:lnTo>
                  <a:pt x="95131" y="54632"/>
                </a:lnTo>
                <a:lnTo>
                  <a:pt x="96282" y="37415"/>
                </a:lnTo>
                <a:lnTo>
                  <a:pt x="91476" y="25180"/>
                </a:lnTo>
                <a:lnTo>
                  <a:pt x="83372" y="14795"/>
                </a:lnTo>
                <a:lnTo>
                  <a:pt x="72289" y="6787"/>
                </a:lnTo>
                <a:lnTo>
                  <a:pt x="58548" y="1680"/>
                </a:lnTo>
                <a:lnTo>
                  <a:pt x="42469" y="0"/>
                </a:lnTo>
                <a:close/>
              </a:path>
            </a:pathLst>
          </a:custGeom>
          <a:solidFill>
            <a:srgbClr val="AFC5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29" name="object 17"/>
          <p:cNvSpPr>
            <a:spLocks/>
          </p:cNvSpPr>
          <p:nvPr/>
        </p:nvSpPr>
        <p:spPr bwMode="auto">
          <a:xfrm>
            <a:off x="8492729" y="2803526"/>
            <a:ext cx="144065" cy="193675"/>
          </a:xfrm>
          <a:custGeom>
            <a:avLst/>
            <a:gdLst/>
            <a:ahLst/>
            <a:cxnLst>
              <a:cxn ang="0">
                <a:pos x="96772" y="0"/>
              </a:cxn>
              <a:cxn ang="0">
                <a:pos x="58132" y="7955"/>
              </a:cxn>
              <a:cxn ang="0">
                <a:pos x="24700" y="31993"/>
              </a:cxn>
              <a:cxn ang="0">
                <a:pos x="4270" y="68002"/>
              </a:cxn>
              <a:cxn ang="0">
                <a:pos x="0" y="96597"/>
              </a:cxn>
              <a:cxn ang="0">
                <a:pos x="1129" y="110726"/>
              </a:cxn>
              <a:cxn ang="0">
                <a:pos x="16034" y="148605"/>
              </a:cxn>
              <a:cxn ang="0">
                <a:pos x="45607" y="176644"/>
              </a:cxn>
              <a:cxn ang="0">
                <a:pos x="86491" y="190886"/>
              </a:cxn>
              <a:cxn ang="0">
                <a:pos x="102052" y="191883"/>
              </a:cxn>
              <a:cxn ang="0">
                <a:pos x="115678" y="190176"/>
              </a:cxn>
              <a:cxn ang="0">
                <a:pos x="126591" y="187170"/>
              </a:cxn>
              <a:cxn ang="0">
                <a:pos x="91287" y="187170"/>
              </a:cxn>
              <a:cxn ang="0">
                <a:pos x="77140" y="185238"/>
              </a:cxn>
              <a:cxn ang="0">
                <a:pos x="40006" y="167632"/>
              </a:cxn>
              <a:cxn ang="0">
                <a:pos x="14390" y="135512"/>
              </a:cxn>
              <a:cxn ang="0">
                <a:pos x="4863" y="92993"/>
              </a:cxn>
              <a:cxn ang="0">
                <a:pos x="6482" y="78609"/>
              </a:cxn>
              <a:cxn ang="0">
                <a:pos x="23567" y="40736"/>
              </a:cxn>
              <a:cxn ang="0">
                <a:pos x="55264" y="14502"/>
              </a:cxn>
              <a:cxn ang="0">
                <a:pos x="96772" y="4693"/>
              </a:cxn>
              <a:cxn ang="0">
                <a:pos x="126508" y="4693"/>
              </a:cxn>
              <a:cxn ang="0">
                <a:pos x="125384" y="4257"/>
              </a:cxn>
              <a:cxn ang="0">
                <a:pos x="111423" y="1090"/>
              </a:cxn>
              <a:cxn ang="0">
                <a:pos x="96772" y="0"/>
              </a:cxn>
              <a:cxn ang="0">
                <a:pos x="126508" y="4693"/>
              </a:cxn>
              <a:cxn ang="0">
                <a:pos x="96772" y="4693"/>
              </a:cxn>
              <a:cxn ang="0">
                <a:pos x="105861" y="5135"/>
              </a:cxn>
              <a:cxn ang="0">
                <a:pos x="119489" y="7528"/>
              </a:cxn>
              <a:cxn ang="0">
                <a:pos x="155111" y="26057"/>
              </a:cxn>
              <a:cxn ang="0">
                <a:pos x="179514" y="59109"/>
              </a:cxn>
              <a:cxn ang="0">
                <a:pos x="188427" y="103466"/>
              </a:cxn>
              <a:cxn ang="0">
                <a:pos x="186220" y="117218"/>
              </a:cxn>
              <a:cxn ang="0">
                <a:pos x="167984" y="153247"/>
              </a:cxn>
              <a:cxn ang="0">
                <a:pos x="135135" y="178027"/>
              </a:cxn>
              <a:cxn ang="0">
                <a:pos x="91287" y="187170"/>
              </a:cxn>
              <a:cxn ang="0">
                <a:pos x="126591" y="187170"/>
              </a:cxn>
              <a:cxn ang="0">
                <a:pos x="162208" y="165587"/>
              </a:cxn>
              <a:cxn ang="0">
                <a:pos x="184881" y="131004"/>
              </a:cxn>
              <a:cxn ang="0">
                <a:pos x="192949" y="85273"/>
              </a:cxn>
              <a:cxn ang="0">
                <a:pos x="190295" y="71215"/>
              </a:cxn>
              <a:cxn ang="0">
                <a:pos x="171117" y="34509"/>
              </a:cxn>
              <a:cxn ang="0">
                <a:pos x="138495" y="9342"/>
              </a:cxn>
              <a:cxn ang="0">
                <a:pos x="126508" y="4693"/>
              </a:cxn>
            </a:cxnLst>
            <a:rect l="0" t="0" r="r" b="b"/>
            <a:pathLst>
              <a:path w="193040" h="192405">
                <a:moveTo>
                  <a:pt x="96772" y="0"/>
                </a:moveTo>
                <a:lnTo>
                  <a:pt x="58132" y="7955"/>
                </a:lnTo>
                <a:lnTo>
                  <a:pt x="24700" y="31993"/>
                </a:lnTo>
                <a:lnTo>
                  <a:pt x="4270" y="68002"/>
                </a:lnTo>
                <a:lnTo>
                  <a:pt x="0" y="96597"/>
                </a:lnTo>
                <a:lnTo>
                  <a:pt x="1129" y="110726"/>
                </a:lnTo>
                <a:lnTo>
                  <a:pt x="16034" y="148605"/>
                </a:lnTo>
                <a:lnTo>
                  <a:pt x="45607" y="176644"/>
                </a:lnTo>
                <a:lnTo>
                  <a:pt x="86491" y="190886"/>
                </a:lnTo>
                <a:lnTo>
                  <a:pt x="102052" y="191883"/>
                </a:lnTo>
                <a:lnTo>
                  <a:pt x="115678" y="190176"/>
                </a:lnTo>
                <a:lnTo>
                  <a:pt x="126591" y="187170"/>
                </a:lnTo>
                <a:lnTo>
                  <a:pt x="91287" y="187170"/>
                </a:lnTo>
                <a:lnTo>
                  <a:pt x="77140" y="185238"/>
                </a:lnTo>
                <a:lnTo>
                  <a:pt x="40006" y="167632"/>
                </a:lnTo>
                <a:lnTo>
                  <a:pt x="14390" y="135512"/>
                </a:lnTo>
                <a:lnTo>
                  <a:pt x="4863" y="92993"/>
                </a:lnTo>
                <a:lnTo>
                  <a:pt x="6482" y="78609"/>
                </a:lnTo>
                <a:lnTo>
                  <a:pt x="23567" y="40736"/>
                </a:lnTo>
                <a:lnTo>
                  <a:pt x="55264" y="14502"/>
                </a:lnTo>
                <a:lnTo>
                  <a:pt x="96772" y="4693"/>
                </a:lnTo>
                <a:lnTo>
                  <a:pt x="126508" y="4693"/>
                </a:lnTo>
                <a:lnTo>
                  <a:pt x="125384" y="4257"/>
                </a:lnTo>
                <a:lnTo>
                  <a:pt x="111423" y="1090"/>
                </a:lnTo>
                <a:lnTo>
                  <a:pt x="96772" y="0"/>
                </a:lnTo>
                <a:close/>
              </a:path>
              <a:path w="193040" h="192405">
                <a:moveTo>
                  <a:pt x="126508" y="4693"/>
                </a:moveTo>
                <a:lnTo>
                  <a:pt x="96772" y="4693"/>
                </a:lnTo>
                <a:lnTo>
                  <a:pt x="105861" y="5135"/>
                </a:lnTo>
                <a:lnTo>
                  <a:pt x="119489" y="7528"/>
                </a:lnTo>
                <a:lnTo>
                  <a:pt x="155111" y="26057"/>
                </a:lnTo>
                <a:lnTo>
                  <a:pt x="179514" y="59109"/>
                </a:lnTo>
                <a:lnTo>
                  <a:pt x="188427" y="103466"/>
                </a:lnTo>
                <a:lnTo>
                  <a:pt x="186220" y="117218"/>
                </a:lnTo>
                <a:lnTo>
                  <a:pt x="167984" y="153247"/>
                </a:lnTo>
                <a:lnTo>
                  <a:pt x="135135" y="178027"/>
                </a:lnTo>
                <a:lnTo>
                  <a:pt x="91287" y="187170"/>
                </a:lnTo>
                <a:lnTo>
                  <a:pt x="126591" y="187170"/>
                </a:lnTo>
                <a:lnTo>
                  <a:pt x="162208" y="165587"/>
                </a:lnTo>
                <a:lnTo>
                  <a:pt x="184881" y="131004"/>
                </a:lnTo>
                <a:lnTo>
                  <a:pt x="192949" y="85273"/>
                </a:lnTo>
                <a:lnTo>
                  <a:pt x="190295" y="71215"/>
                </a:lnTo>
                <a:lnTo>
                  <a:pt x="171117" y="34509"/>
                </a:lnTo>
                <a:lnTo>
                  <a:pt x="138495" y="9342"/>
                </a:lnTo>
                <a:lnTo>
                  <a:pt x="126508" y="4693"/>
                </a:lnTo>
                <a:close/>
              </a:path>
            </a:pathLst>
          </a:custGeom>
          <a:solidFill>
            <a:srgbClr val="AFC5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30" name="object 18"/>
          <p:cNvSpPr>
            <a:spLocks/>
          </p:cNvSpPr>
          <p:nvPr/>
        </p:nvSpPr>
        <p:spPr bwMode="auto">
          <a:xfrm>
            <a:off x="8423673" y="2881313"/>
            <a:ext cx="25003" cy="125412"/>
          </a:xfrm>
          <a:custGeom>
            <a:avLst/>
            <a:gdLst/>
            <a:ahLst/>
            <a:cxnLst>
              <a:cxn ang="0">
                <a:pos x="25145" y="0"/>
              </a:cxn>
              <a:cxn ang="0">
                <a:pos x="6857" y="0"/>
              </a:cxn>
              <a:cxn ang="0">
                <a:pos x="0" y="7498"/>
              </a:cxn>
              <a:cxn ang="0">
                <a:pos x="0" y="24505"/>
              </a:cxn>
              <a:cxn ang="0">
                <a:pos x="4571" y="30601"/>
              </a:cxn>
              <a:cxn ang="0">
                <a:pos x="11420" y="33009"/>
              </a:cxn>
              <a:cxn ang="0">
                <a:pos x="11429" y="124967"/>
              </a:cxn>
              <a:cxn ang="0">
                <a:pos x="20573" y="124964"/>
              </a:cxn>
              <a:cxn ang="0">
                <a:pos x="20573" y="33009"/>
              </a:cxn>
              <a:cxn ang="0">
                <a:pos x="27431" y="30601"/>
              </a:cxn>
              <a:cxn ang="0">
                <a:pos x="32003" y="24505"/>
              </a:cxn>
              <a:cxn ang="0">
                <a:pos x="32003" y="7498"/>
              </a:cxn>
              <a:cxn ang="0">
                <a:pos x="25145" y="0"/>
              </a:cxn>
            </a:cxnLst>
            <a:rect l="0" t="0" r="r" b="b"/>
            <a:pathLst>
              <a:path w="32384" h="125094">
                <a:moveTo>
                  <a:pt x="25145" y="0"/>
                </a:moveTo>
                <a:lnTo>
                  <a:pt x="6857" y="0"/>
                </a:lnTo>
                <a:lnTo>
                  <a:pt x="0" y="7498"/>
                </a:lnTo>
                <a:lnTo>
                  <a:pt x="0" y="24505"/>
                </a:lnTo>
                <a:lnTo>
                  <a:pt x="4571" y="30601"/>
                </a:lnTo>
                <a:lnTo>
                  <a:pt x="11420" y="33009"/>
                </a:lnTo>
                <a:lnTo>
                  <a:pt x="11429" y="124967"/>
                </a:lnTo>
                <a:lnTo>
                  <a:pt x="20573" y="124964"/>
                </a:lnTo>
                <a:lnTo>
                  <a:pt x="20573" y="33009"/>
                </a:lnTo>
                <a:lnTo>
                  <a:pt x="27431" y="30601"/>
                </a:lnTo>
                <a:lnTo>
                  <a:pt x="32003" y="24505"/>
                </a:lnTo>
                <a:lnTo>
                  <a:pt x="32003" y="7498"/>
                </a:lnTo>
                <a:lnTo>
                  <a:pt x="25145" y="0"/>
                </a:lnTo>
                <a:close/>
              </a:path>
            </a:pathLst>
          </a:custGeom>
          <a:solidFill>
            <a:srgbClr val="2852D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31" name="object 19"/>
          <p:cNvSpPr>
            <a:spLocks/>
          </p:cNvSpPr>
          <p:nvPr/>
        </p:nvSpPr>
        <p:spPr bwMode="auto">
          <a:xfrm>
            <a:off x="8552260" y="2881313"/>
            <a:ext cx="25003" cy="133350"/>
          </a:xfrm>
          <a:custGeom>
            <a:avLst/>
            <a:gdLst/>
            <a:ahLst/>
            <a:cxnLst>
              <a:cxn ang="0">
                <a:pos x="26029" y="0"/>
              </a:cxn>
              <a:cxn ang="0">
                <a:pos x="7498" y="0"/>
              </a:cxn>
              <a:cxn ang="0">
                <a:pos x="0" y="7498"/>
              </a:cxn>
              <a:cxn ang="0">
                <a:pos x="0" y="24383"/>
              </a:cxn>
              <a:cxn ang="0">
                <a:pos x="5212" y="30479"/>
              </a:cxn>
              <a:cxn ang="0">
                <a:pos x="12313" y="32896"/>
              </a:cxn>
              <a:cxn ang="0">
                <a:pos x="12313" y="132587"/>
              </a:cxn>
              <a:cxn ang="0">
                <a:pos x="21732" y="132457"/>
              </a:cxn>
              <a:cxn ang="0">
                <a:pos x="21732" y="32765"/>
              </a:cxn>
              <a:cxn ang="0">
                <a:pos x="28315" y="30479"/>
              </a:cxn>
              <a:cxn ang="0">
                <a:pos x="33527" y="24383"/>
              </a:cxn>
              <a:cxn ang="0">
                <a:pos x="33527" y="7498"/>
              </a:cxn>
              <a:cxn ang="0">
                <a:pos x="26029" y="0"/>
              </a:cxn>
            </a:cxnLst>
            <a:rect l="0" t="0" r="r" b="b"/>
            <a:pathLst>
              <a:path w="33654" h="132714">
                <a:moveTo>
                  <a:pt x="26029" y="0"/>
                </a:moveTo>
                <a:lnTo>
                  <a:pt x="7498" y="0"/>
                </a:lnTo>
                <a:lnTo>
                  <a:pt x="0" y="7498"/>
                </a:lnTo>
                <a:lnTo>
                  <a:pt x="0" y="24383"/>
                </a:lnTo>
                <a:lnTo>
                  <a:pt x="5212" y="30479"/>
                </a:lnTo>
                <a:lnTo>
                  <a:pt x="12313" y="32896"/>
                </a:lnTo>
                <a:lnTo>
                  <a:pt x="12313" y="132587"/>
                </a:lnTo>
                <a:lnTo>
                  <a:pt x="21732" y="132457"/>
                </a:lnTo>
                <a:lnTo>
                  <a:pt x="21732" y="32765"/>
                </a:lnTo>
                <a:lnTo>
                  <a:pt x="28315" y="30479"/>
                </a:lnTo>
                <a:lnTo>
                  <a:pt x="33527" y="24383"/>
                </a:lnTo>
                <a:lnTo>
                  <a:pt x="33527" y="7498"/>
                </a:lnTo>
                <a:lnTo>
                  <a:pt x="26029" y="0"/>
                </a:lnTo>
                <a:close/>
              </a:path>
            </a:pathLst>
          </a:custGeom>
          <a:solidFill>
            <a:srgbClr val="7A9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32" name="object 20"/>
          <p:cNvSpPr>
            <a:spLocks/>
          </p:cNvSpPr>
          <p:nvPr/>
        </p:nvSpPr>
        <p:spPr bwMode="auto">
          <a:xfrm>
            <a:off x="8301037" y="2990850"/>
            <a:ext cx="195263" cy="158750"/>
          </a:xfrm>
          <a:custGeom>
            <a:avLst/>
            <a:gdLst/>
            <a:ahLst/>
            <a:cxnLst>
              <a:cxn ang="0">
                <a:pos x="174050" y="0"/>
              </a:cxn>
              <a:cxn ang="0">
                <a:pos x="74554" y="0"/>
              </a:cxn>
              <a:cxn ang="0">
                <a:pos x="66949" y="144"/>
              </a:cxn>
              <a:cxn ang="0">
                <a:pos x="35951" y="29527"/>
              </a:cxn>
              <a:cxn ang="0">
                <a:pos x="22051" y="51992"/>
              </a:cxn>
              <a:cxn ang="0">
                <a:pos x="14646" y="56617"/>
              </a:cxn>
              <a:cxn ang="0">
                <a:pos x="4873" y="67998"/>
              </a:cxn>
              <a:cxn ang="0">
                <a:pos x="0" y="87627"/>
              </a:cxn>
              <a:cxn ang="0">
                <a:pos x="0" y="156209"/>
              </a:cxn>
              <a:cxn ang="0">
                <a:pos x="3809" y="160019"/>
              </a:cxn>
              <a:cxn ang="0">
                <a:pos x="39502" y="160019"/>
              </a:cxn>
              <a:cxn ang="0">
                <a:pos x="43555" y="156209"/>
              </a:cxn>
              <a:cxn ang="0">
                <a:pos x="43555" y="134630"/>
              </a:cxn>
              <a:cxn ang="0">
                <a:pos x="260602" y="134630"/>
              </a:cxn>
              <a:cxn ang="0">
                <a:pos x="260599" y="80227"/>
              </a:cxn>
              <a:cxn ang="0">
                <a:pos x="259421" y="65899"/>
              </a:cxn>
              <a:cxn ang="0">
                <a:pos x="253131" y="58189"/>
              </a:cxn>
              <a:cxn ang="0">
                <a:pos x="237389" y="50925"/>
              </a:cxn>
              <a:cxn ang="0">
                <a:pos x="233393" y="44923"/>
              </a:cxn>
              <a:cxn ang="0">
                <a:pos x="225889" y="34868"/>
              </a:cxn>
              <a:cxn ang="0">
                <a:pos x="215538" y="23054"/>
              </a:cxn>
              <a:cxn ang="0">
                <a:pos x="203006" y="11775"/>
              </a:cxn>
              <a:cxn ang="0">
                <a:pos x="188955" y="3326"/>
              </a:cxn>
              <a:cxn ang="0">
                <a:pos x="174050" y="0"/>
              </a:cxn>
              <a:cxn ang="0">
                <a:pos x="260603" y="139964"/>
              </a:cxn>
              <a:cxn ang="0">
                <a:pos x="217048" y="139964"/>
              </a:cxn>
              <a:cxn ang="0">
                <a:pos x="217048" y="156209"/>
              </a:cxn>
              <a:cxn ang="0">
                <a:pos x="221223" y="160019"/>
              </a:cxn>
              <a:cxn ang="0">
                <a:pos x="256793" y="160019"/>
              </a:cxn>
              <a:cxn ang="0">
                <a:pos x="260603" y="156209"/>
              </a:cxn>
              <a:cxn ang="0">
                <a:pos x="260603" y="139964"/>
              </a:cxn>
              <a:cxn ang="0">
                <a:pos x="260602" y="134630"/>
              </a:cxn>
              <a:cxn ang="0">
                <a:pos x="43555" y="134630"/>
              </a:cxn>
              <a:cxn ang="0">
                <a:pos x="43577" y="139966"/>
              </a:cxn>
              <a:cxn ang="0">
                <a:pos x="88009" y="142972"/>
              </a:cxn>
              <a:cxn ang="0">
                <a:pos x="146406" y="144210"/>
              </a:cxn>
              <a:cxn ang="0">
                <a:pos x="164747" y="143635"/>
              </a:cxn>
              <a:cxn ang="0">
                <a:pos x="206980" y="140984"/>
              </a:cxn>
              <a:cxn ang="0">
                <a:pos x="217048" y="139964"/>
              </a:cxn>
              <a:cxn ang="0">
                <a:pos x="260603" y="139964"/>
              </a:cxn>
              <a:cxn ang="0">
                <a:pos x="260602" y="134630"/>
              </a:cxn>
            </a:cxnLst>
            <a:rect l="0" t="0" r="r" b="b"/>
            <a:pathLst>
              <a:path w="260984" h="160019">
                <a:moveTo>
                  <a:pt x="174050" y="0"/>
                </a:moveTo>
                <a:lnTo>
                  <a:pt x="74554" y="0"/>
                </a:lnTo>
                <a:lnTo>
                  <a:pt x="66949" y="144"/>
                </a:lnTo>
                <a:lnTo>
                  <a:pt x="35951" y="29527"/>
                </a:lnTo>
                <a:lnTo>
                  <a:pt x="22051" y="51992"/>
                </a:lnTo>
                <a:lnTo>
                  <a:pt x="14646" y="56617"/>
                </a:lnTo>
                <a:lnTo>
                  <a:pt x="4873" y="67998"/>
                </a:lnTo>
                <a:lnTo>
                  <a:pt x="0" y="87627"/>
                </a:lnTo>
                <a:lnTo>
                  <a:pt x="0" y="156209"/>
                </a:lnTo>
                <a:lnTo>
                  <a:pt x="3809" y="160019"/>
                </a:lnTo>
                <a:lnTo>
                  <a:pt x="39502" y="160019"/>
                </a:lnTo>
                <a:lnTo>
                  <a:pt x="43555" y="156209"/>
                </a:lnTo>
                <a:lnTo>
                  <a:pt x="43555" y="134630"/>
                </a:lnTo>
                <a:lnTo>
                  <a:pt x="260602" y="134630"/>
                </a:lnTo>
                <a:lnTo>
                  <a:pt x="260599" y="80227"/>
                </a:lnTo>
                <a:lnTo>
                  <a:pt x="259421" y="65899"/>
                </a:lnTo>
                <a:lnTo>
                  <a:pt x="253131" y="58189"/>
                </a:lnTo>
                <a:lnTo>
                  <a:pt x="237389" y="50925"/>
                </a:lnTo>
                <a:lnTo>
                  <a:pt x="233393" y="44923"/>
                </a:lnTo>
                <a:lnTo>
                  <a:pt x="225889" y="34868"/>
                </a:lnTo>
                <a:lnTo>
                  <a:pt x="215538" y="23054"/>
                </a:lnTo>
                <a:lnTo>
                  <a:pt x="203006" y="11775"/>
                </a:lnTo>
                <a:lnTo>
                  <a:pt x="188955" y="3326"/>
                </a:lnTo>
                <a:lnTo>
                  <a:pt x="174050" y="0"/>
                </a:lnTo>
                <a:close/>
              </a:path>
              <a:path w="260984" h="160019">
                <a:moveTo>
                  <a:pt x="260603" y="139964"/>
                </a:moveTo>
                <a:lnTo>
                  <a:pt x="217048" y="139964"/>
                </a:lnTo>
                <a:lnTo>
                  <a:pt x="217048" y="156209"/>
                </a:lnTo>
                <a:lnTo>
                  <a:pt x="221223" y="160019"/>
                </a:lnTo>
                <a:lnTo>
                  <a:pt x="256793" y="160019"/>
                </a:lnTo>
                <a:lnTo>
                  <a:pt x="260603" y="156209"/>
                </a:lnTo>
                <a:lnTo>
                  <a:pt x="260603" y="139964"/>
                </a:lnTo>
                <a:close/>
              </a:path>
              <a:path w="260984" h="160019">
                <a:moveTo>
                  <a:pt x="260602" y="134630"/>
                </a:moveTo>
                <a:lnTo>
                  <a:pt x="43555" y="134630"/>
                </a:lnTo>
                <a:lnTo>
                  <a:pt x="43577" y="139966"/>
                </a:lnTo>
                <a:lnTo>
                  <a:pt x="88009" y="142972"/>
                </a:lnTo>
                <a:lnTo>
                  <a:pt x="146406" y="144210"/>
                </a:lnTo>
                <a:lnTo>
                  <a:pt x="164747" y="143635"/>
                </a:lnTo>
                <a:lnTo>
                  <a:pt x="206980" y="140984"/>
                </a:lnTo>
                <a:lnTo>
                  <a:pt x="217048" y="139964"/>
                </a:lnTo>
                <a:lnTo>
                  <a:pt x="260603" y="139964"/>
                </a:lnTo>
                <a:lnTo>
                  <a:pt x="260602" y="134630"/>
                </a:lnTo>
                <a:close/>
              </a:path>
            </a:pathLst>
          </a:custGeom>
          <a:solidFill>
            <a:srgbClr val="2852D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33" name="object 21"/>
          <p:cNvSpPr>
            <a:spLocks/>
          </p:cNvSpPr>
          <p:nvPr/>
        </p:nvSpPr>
        <p:spPr bwMode="auto">
          <a:xfrm>
            <a:off x="8337948" y="3008314"/>
            <a:ext cx="121444" cy="41275"/>
          </a:xfrm>
          <a:custGeom>
            <a:avLst/>
            <a:gdLst/>
            <a:ahLst/>
            <a:cxnLst>
              <a:cxn ang="0">
                <a:pos x="127010" y="0"/>
              </a:cxn>
              <a:cxn ang="0">
                <a:pos x="44853" y="0"/>
              </a:cxn>
              <a:cxn ang="0">
                <a:pos x="29366" y="3341"/>
              </a:cxn>
              <a:cxn ang="0">
                <a:pos x="16925" y="11358"/>
              </a:cxn>
              <a:cxn ang="0">
                <a:pos x="7670" y="21033"/>
              </a:cxn>
              <a:cxn ang="0">
                <a:pos x="1740" y="29354"/>
              </a:cxn>
              <a:cxn ang="0">
                <a:pos x="0" y="32125"/>
              </a:cxn>
              <a:cxn ang="0">
                <a:pos x="640" y="33893"/>
              </a:cxn>
              <a:cxn ang="0">
                <a:pos x="2164" y="34411"/>
              </a:cxn>
              <a:cxn ang="0">
                <a:pos x="18806" y="41147"/>
              </a:cxn>
              <a:cxn ang="0">
                <a:pos x="35908" y="38306"/>
              </a:cxn>
              <a:cxn ang="0">
                <a:pos x="47670" y="36605"/>
              </a:cxn>
              <a:cxn ang="0">
                <a:pos x="57253" y="35751"/>
              </a:cxn>
              <a:cxn ang="0">
                <a:pos x="67815" y="35453"/>
              </a:cxn>
              <a:cxn ang="0">
                <a:pos x="156273" y="35453"/>
              </a:cxn>
              <a:cxn ang="0">
                <a:pos x="160903" y="33893"/>
              </a:cxn>
              <a:cxn ang="0">
                <a:pos x="133891" y="1706"/>
              </a:cxn>
              <a:cxn ang="0">
                <a:pos x="127010" y="0"/>
              </a:cxn>
              <a:cxn ang="0">
                <a:pos x="156273" y="35453"/>
              </a:cxn>
              <a:cxn ang="0">
                <a:pos x="67815" y="35453"/>
              </a:cxn>
              <a:cxn ang="0">
                <a:pos x="87834" y="35873"/>
              </a:cxn>
              <a:cxn ang="0">
                <a:pos x="105887" y="36949"/>
              </a:cxn>
              <a:cxn ang="0">
                <a:pos x="121187" y="38347"/>
              </a:cxn>
              <a:cxn ang="0">
                <a:pos x="132950" y="39734"/>
              </a:cxn>
              <a:cxn ang="0">
                <a:pos x="140388" y="40778"/>
              </a:cxn>
              <a:cxn ang="0">
                <a:pos x="156273" y="35453"/>
              </a:cxn>
            </a:cxnLst>
            <a:rect l="0" t="0" r="r" b="b"/>
            <a:pathLst>
              <a:path w="161925" h="41275">
                <a:moveTo>
                  <a:pt x="127010" y="0"/>
                </a:moveTo>
                <a:lnTo>
                  <a:pt x="44853" y="0"/>
                </a:lnTo>
                <a:lnTo>
                  <a:pt x="29366" y="3341"/>
                </a:lnTo>
                <a:lnTo>
                  <a:pt x="16925" y="11358"/>
                </a:lnTo>
                <a:lnTo>
                  <a:pt x="7670" y="21033"/>
                </a:lnTo>
                <a:lnTo>
                  <a:pt x="1740" y="29354"/>
                </a:lnTo>
                <a:lnTo>
                  <a:pt x="0" y="32125"/>
                </a:lnTo>
                <a:lnTo>
                  <a:pt x="640" y="33893"/>
                </a:lnTo>
                <a:lnTo>
                  <a:pt x="2164" y="34411"/>
                </a:lnTo>
                <a:lnTo>
                  <a:pt x="18806" y="41147"/>
                </a:lnTo>
                <a:lnTo>
                  <a:pt x="35908" y="38306"/>
                </a:lnTo>
                <a:lnTo>
                  <a:pt x="47670" y="36605"/>
                </a:lnTo>
                <a:lnTo>
                  <a:pt x="57253" y="35751"/>
                </a:lnTo>
                <a:lnTo>
                  <a:pt x="67815" y="35453"/>
                </a:lnTo>
                <a:lnTo>
                  <a:pt x="156273" y="35453"/>
                </a:lnTo>
                <a:lnTo>
                  <a:pt x="160903" y="33893"/>
                </a:lnTo>
                <a:lnTo>
                  <a:pt x="133891" y="1706"/>
                </a:lnTo>
                <a:lnTo>
                  <a:pt x="127010" y="0"/>
                </a:lnTo>
                <a:close/>
              </a:path>
              <a:path w="161925" h="41275">
                <a:moveTo>
                  <a:pt x="156273" y="35453"/>
                </a:moveTo>
                <a:lnTo>
                  <a:pt x="67815" y="35453"/>
                </a:lnTo>
                <a:lnTo>
                  <a:pt x="87834" y="35873"/>
                </a:lnTo>
                <a:lnTo>
                  <a:pt x="105887" y="36949"/>
                </a:lnTo>
                <a:lnTo>
                  <a:pt x="121187" y="38347"/>
                </a:lnTo>
                <a:lnTo>
                  <a:pt x="132950" y="39734"/>
                </a:lnTo>
                <a:lnTo>
                  <a:pt x="140388" y="40778"/>
                </a:lnTo>
                <a:lnTo>
                  <a:pt x="156273" y="35453"/>
                </a:lnTo>
                <a:close/>
              </a:path>
            </a:pathLst>
          </a:custGeom>
          <a:solidFill>
            <a:srgbClr val="7A9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34" name="object 22"/>
          <p:cNvSpPr>
            <a:spLocks/>
          </p:cNvSpPr>
          <p:nvPr/>
        </p:nvSpPr>
        <p:spPr bwMode="auto">
          <a:xfrm>
            <a:off x="8316517" y="3076575"/>
            <a:ext cx="40481" cy="25400"/>
          </a:xfrm>
          <a:custGeom>
            <a:avLst/>
            <a:gdLst/>
            <a:ahLst/>
            <a:cxnLst>
              <a:cxn ang="0">
                <a:pos x="2164" y="0"/>
              </a:cxn>
              <a:cxn ang="0">
                <a:pos x="0" y="1645"/>
              </a:cxn>
              <a:cxn ang="0">
                <a:pos x="0" y="19568"/>
              </a:cxn>
              <a:cxn ang="0">
                <a:pos x="1402" y="20939"/>
              </a:cxn>
              <a:cxn ang="0">
                <a:pos x="3169" y="21092"/>
              </a:cxn>
              <a:cxn ang="0">
                <a:pos x="51694" y="24383"/>
              </a:cxn>
              <a:cxn ang="0">
                <a:pos x="53339" y="22859"/>
              </a:cxn>
              <a:cxn ang="0">
                <a:pos x="53339" y="16001"/>
              </a:cxn>
              <a:cxn ang="0">
                <a:pos x="52334" y="14599"/>
              </a:cxn>
              <a:cxn ang="0">
                <a:pos x="50932" y="14234"/>
              </a:cxn>
              <a:cxn ang="0">
                <a:pos x="2164" y="0"/>
              </a:cxn>
            </a:cxnLst>
            <a:rect l="0" t="0" r="r" b="b"/>
            <a:pathLst>
              <a:path w="53340" h="24764">
                <a:moveTo>
                  <a:pt x="2164" y="0"/>
                </a:moveTo>
                <a:lnTo>
                  <a:pt x="0" y="1645"/>
                </a:lnTo>
                <a:lnTo>
                  <a:pt x="0" y="19568"/>
                </a:lnTo>
                <a:lnTo>
                  <a:pt x="1402" y="20939"/>
                </a:lnTo>
                <a:lnTo>
                  <a:pt x="3169" y="21092"/>
                </a:lnTo>
                <a:lnTo>
                  <a:pt x="51694" y="24383"/>
                </a:lnTo>
                <a:lnTo>
                  <a:pt x="53339" y="22859"/>
                </a:lnTo>
                <a:lnTo>
                  <a:pt x="53339" y="16001"/>
                </a:lnTo>
                <a:lnTo>
                  <a:pt x="52334" y="14599"/>
                </a:lnTo>
                <a:lnTo>
                  <a:pt x="50932" y="14234"/>
                </a:lnTo>
                <a:lnTo>
                  <a:pt x="2164" y="0"/>
                </a:lnTo>
                <a:close/>
              </a:path>
            </a:pathLst>
          </a:custGeom>
          <a:solidFill>
            <a:srgbClr val="7A9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35" name="object 23"/>
          <p:cNvSpPr>
            <a:spLocks/>
          </p:cNvSpPr>
          <p:nvPr/>
        </p:nvSpPr>
        <p:spPr bwMode="auto">
          <a:xfrm>
            <a:off x="8441531" y="3076575"/>
            <a:ext cx="39291" cy="25400"/>
          </a:xfrm>
          <a:custGeom>
            <a:avLst/>
            <a:gdLst/>
            <a:ahLst/>
            <a:cxnLst>
              <a:cxn ang="0">
                <a:pos x="51175" y="0"/>
              </a:cxn>
              <a:cxn ang="0">
                <a:pos x="2407" y="14234"/>
              </a:cxn>
              <a:cxn ang="0">
                <a:pos x="1005" y="14599"/>
              </a:cxn>
              <a:cxn ang="0">
                <a:pos x="0" y="16001"/>
              </a:cxn>
              <a:cxn ang="0">
                <a:pos x="0" y="22859"/>
              </a:cxn>
              <a:cxn ang="0">
                <a:pos x="1645" y="24383"/>
              </a:cxn>
              <a:cxn ang="0">
                <a:pos x="50291" y="21092"/>
              </a:cxn>
              <a:cxn ang="0">
                <a:pos x="51937" y="20939"/>
              </a:cxn>
              <a:cxn ang="0">
                <a:pos x="53339" y="19568"/>
              </a:cxn>
              <a:cxn ang="0">
                <a:pos x="53339" y="1645"/>
              </a:cxn>
              <a:cxn ang="0">
                <a:pos x="51175" y="0"/>
              </a:cxn>
            </a:cxnLst>
            <a:rect l="0" t="0" r="r" b="b"/>
            <a:pathLst>
              <a:path w="53340" h="24764">
                <a:moveTo>
                  <a:pt x="51175" y="0"/>
                </a:moveTo>
                <a:lnTo>
                  <a:pt x="2407" y="14234"/>
                </a:lnTo>
                <a:lnTo>
                  <a:pt x="1005" y="14599"/>
                </a:lnTo>
                <a:lnTo>
                  <a:pt x="0" y="16001"/>
                </a:lnTo>
                <a:lnTo>
                  <a:pt x="0" y="22859"/>
                </a:lnTo>
                <a:lnTo>
                  <a:pt x="1645" y="24383"/>
                </a:lnTo>
                <a:lnTo>
                  <a:pt x="50291" y="21092"/>
                </a:lnTo>
                <a:lnTo>
                  <a:pt x="51937" y="20939"/>
                </a:lnTo>
                <a:lnTo>
                  <a:pt x="53339" y="19568"/>
                </a:lnTo>
                <a:lnTo>
                  <a:pt x="53339" y="1645"/>
                </a:lnTo>
                <a:lnTo>
                  <a:pt x="51175" y="0"/>
                </a:lnTo>
                <a:close/>
              </a:path>
            </a:pathLst>
          </a:custGeom>
          <a:solidFill>
            <a:srgbClr val="7A9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36" name="object 24"/>
          <p:cNvSpPr>
            <a:spLocks/>
          </p:cNvSpPr>
          <p:nvPr/>
        </p:nvSpPr>
        <p:spPr bwMode="auto">
          <a:xfrm>
            <a:off x="8507016" y="2987676"/>
            <a:ext cx="196453" cy="161925"/>
          </a:xfrm>
          <a:custGeom>
            <a:avLst/>
            <a:gdLst/>
            <a:ahLst/>
            <a:cxnLst>
              <a:cxn ang="0">
                <a:pos x="174050" y="0"/>
              </a:cxn>
              <a:cxn ang="0">
                <a:pos x="74554" y="0"/>
              </a:cxn>
              <a:cxn ang="0">
                <a:pos x="66627" y="168"/>
              </a:cxn>
              <a:cxn ang="0">
                <a:pos x="35726" y="30017"/>
              </a:cxn>
              <a:cxn ang="0">
                <a:pos x="21819" y="52595"/>
              </a:cxn>
              <a:cxn ang="0">
                <a:pos x="14271" y="57520"/>
              </a:cxn>
              <a:cxn ang="0">
                <a:pos x="4711" y="69189"/>
              </a:cxn>
              <a:cxn ang="0">
                <a:pos x="0" y="89087"/>
              </a:cxn>
              <a:cxn ang="0">
                <a:pos x="0" y="157612"/>
              </a:cxn>
              <a:cxn ang="0">
                <a:pos x="3809" y="161543"/>
              </a:cxn>
              <a:cxn ang="0">
                <a:pos x="39502" y="161543"/>
              </a:cxn>
              <a:cxn ang="0">
                <a:pos x="43555" y="157612"/>
              </a:cxn>
              <a:cxn ang="0">
                <a:pos x="43555" y="135879"/>
              </a:cxn>
              <a:cxn ang="0">
                <a:pos x="260602" y="135879"/>
              </a:cxn>
              <a:cxn ang="0">
                <a:pos x="260598" y="80508"/>
              </a:cxn>
              <a:cxn ang="0">
                <a:pos x="259371" y="66401"/>
              </a:cxn>
              <a:cxn ang="0">
                <a:pos x="253035" y="58706"/>
              </a:cxn>
              <a:cxn ang="0">
                <a:pos x="237342" y="51331"/>
              </a:cxn>
              <a:cxn ang="0">
                <a:pos x="233283" y="45187"/>
              </a:cxn>
              <a:cxn ang="0">
                <a:pos x="225753" y="35026"/>
              </a:cxn>
              <a:cxn ang="0">
                <a:pos x="215409" y="23136"/>
              </a:cxn>
              <a:cxn ang="0">
                <a:pos x="202906" y="11809"/>
              </a:cxn>
              <a:cxn ang="0">
                <a:pos x="188901" y="3334"/>
              </a:cxn>
              <a:cxn ang="0">
                <a:pos x="174050" y="0"/>
              </a:cxn>
              <a:cxn ang="0">
                <a:pos x="260602" y="141213"/>
              </a:cxn>
              <a:cxn ang="0">
                <a:pos x="217048" y="141213"/>
              </a:cxn>
              <a:cxn ang="0">
                <a:pos x="217048" y="157612"/>
              </a:cxn>
              <a:cxn ang="0">
                <a:pos x="221223" y="161543"/>
              </a:cxn>
              <a:cxn ang="0">
                <a:pos x="256793" y="161543"/>
              </a:cxn>
              <a:cxn ang="0">
                <a:pos x="260603" y="157612"/>
              </a:cxn>
              <a:cxn ang="0">
                <a:pos x="260602" y="141213"/>
              </a:cxn>
              <a:cxn ang="0">
                <a:pos x="260602" y="135879"/>
              </a:cxn>
              <a:cxn ang="0">
                <a:pos x="43555" y="135879"/>
              </a:cxn>
              <a:cxn ang="0">
                <a:pos x="43578" y="141216"/>
              </a:cxn>
              <a:cxn ang="0">
                <a:pos x="88020" y="144327"/>
              </a:cxn>
              <a:cxn ang="0">
                <a:pos x="146416" y="145611"/>
              </a:cxn>
              <a:cxn ang="0">
                <a:pos x="164750" y="145034"/>
              </a:cxn>
              <a:cxn ang="0">
                <a:pos x="206982" y="142331"/>
              </a:cxn>
              <a:cxn ang="0">
                <a:pos x="217048" y="141213"/>
              </a:cxn>
              <a:cxn ang="0">
                <a:pos x="260602" y="141213"/>
              </a:cxn>
              <a:cxn ang="0">
                <a:pos x="260602" y="135879"/>
              </a:cxn>
            </a:cxnLst>
            <a:rect l="0" t="0" r="r" b="b"/>
            <a:pathLst>
              <a:path w="260984" h="161925">
                <a:moveTo>
                  <a:pt x="174050" y="0"/>
                </a:moveTo>
                <a:lnTo>
                  <a:pt x="74554" y="0"/>
                </a:lnTo>
                <a:lnTo>
                  <a:pt x="66627" y="168"/>
                </a:lnTo>
                <a:lnTo>
                  <a:pt x="35726" y="30017"/>
                </a:lnTo>
                <a:lnTo>
                  <a:pt x="21819" y="52595"/>
                </a:lnTo>
                <a:lnTo>
                  <a:pt x="14271" y="57520"/>
                </a:lnTo>
                <a:lnTo>
                  <a:pt x="4711" y="69189"/>
                </a:lnTo>
                <a:lnTo>
                  <a:pt x="0" y="89087"/>
                </a:lnTo>
                <a:lnTo>
                  <a:pt x="0" y="157612"/>
                </a:lnTo>
                <a:lnTo>
                  <a:pt x="3809" y="161543"/>
                </a:lnTo>
                <a:lnTo>
                  <a:pt x="39502" y="161543"/>
                </a:lnTo>
                <a:lnTo>
                  <a:pt x="43555" y="157612"/>
                </a:lnTo>
                <a:lnTo>
                  <a:pt x="43555" y="135879"/>
                </a:lnTo>
                <a:lnTo>
                  <a:pt x="260602" y="135879"/>
                </a:lnTo>
                <a:lnTo>
                  <a:pt x="260598" y="80508"/>
                </a:lnTo>
                <a:lnTo>
                  <a:pt x="259371" y="66401"/>
                </a:lnTo>
                <a:lnTo>
                  <a:pt x="253035" y="58706"/>
                </a:lnTo>
                <a:lnTo>
                  <a:pt x="237342" y="51331"/>
                </a:lnTo>
                <a:lnTo>
                  <a:pt x="233283" y="45187"/>
                </a:lnTo>
                <a:lnTo>
                  <a:pt x="225753" y="35026"/>
                </a:lnTo>
                <a:lnTo>
                  <a:pt x="215409" y="23136"/>
                </a:lnTo>
                <a:lnTo>
                  <a:pt x="202906" y="11809"/>
                </a:lnTo>
                <a:lnTo>
                  <a:pt x="188901" y="3334"/>
                </a:lnTo>
                <a:lnTo>
                  <a:pt x="174050" y="0"/>
                </a:lnTo>
                <a:close/>
              </a:path>
              <a:path w="260984" h="161925">
                <a:moveTo>
                  <a:pt x="260602" y="141213"/>
                </a:moveTo>
                <a:lnTo>
                  <a:pt x="217048" y="141213"/>
                </a:lnTo>
                <a:lnTo>
                  <a:pt x="217048" y="157612"/>
                </a:lnTo>
                <a:lnTo>
                  <a:pt x="221223" y="161543"/>
                </a:lnTo>
                <a:lnTo>
                  <a:pt x="256793" y="161543"/>
                </a:lnTo>
                <a:lnTo>
                  <a:pt x="260603" y="157612"/>
                </a:lnTo>
                <a:lnTo>
                  <a:pt x="260602" y="141213"/>
                </a:lnTo>
                <a:close/>
              </a:path>
              <a:path w="260984" h="161925">
                <a:moveTo>
                  <a:pt x="260602" y="135879"/>
                </a:moveTo>
                <a:lnTo>
                  <a:pt x="43555" y="135879"/>
                </a:lnTo>
                <a:lnTo>
                  <a:pt x="43578" y="141216"/>
                </a:lnTo>
                <a:lnTo>
                  <a:pt x="88020" y="144327"/>
                </a:lnTo>
                <a:lnTo>
                  <a:pt x="146416" y="145611"/>
                </a:lnTo>
                <a:lnTo>
                  <a:pt x="164750" y="145034"/>
                </a:lnTo>
                <a:lnTo>
                  <a:pt x="206982" y="142331"/>
                </a:lnTo>
                <a:lnTo>
                  <a:pt x="217048" y="141213"/>
                </a:lnTo>
                <a:lnTo>
                  <a:pt x="260602" y="141213"/>
                </a:lnTo>
                <a:lnTo>
                  <a:pt x="260602" y="135879"/>
                </a:lnTo>
                <a:close/>
              </a:path>
            </a:pathLst>
          </a:custGeom>
          <a:solidFill>
            <a:srgbClr val="7A9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37" name="object 25"/>
          <p:cNvSpPr>
            <a:spLocks/>
          </p:cNvSpPr>
          <p:nvPr/>
        </p:nvSpPr>
        <p:spPr bwMode="auto">
          <a:xfrm>
            <a:off x="8545116" y="3005139"/>
            <a:ext cx="121444" cy="41275"/>
          </a:xfrm>
          <a:custGeom>
            <a:avLst/>
            <a:gdLst/>
            <a:ahLst/>
            <a:cxnLst>
              <a:cxn ang="0">
                <a:pos x="127010" y="0"/>
              </a:cxn>
              <a:cxn ang="0">
                <a:pos x="44853" y="0"/>
              </a:cxn>
              <a:cxn ang="0">
                <a:pos x="29366" y="3341"/>
              </a:cxn>
              <a:cxn ang="0">
                <a:pos x="16925" y="11358"/>
              </a:cxn>
              <a:cxn ang="0">
                <a:pos x="7670" y="21033"/>
              </a:cxn>
              <a:cxn ang="0">
                <a:pos x="1740" y="29354"/>
              </a:cxn>
              <a:cxn ang="0">
                <a:pos x="0" y="32125"/>
              </a:cxn>
              <a:cxn ang="0">
                <a:pos x="640" y="33893"/>
              </a:cxn>
              <a:cxn ang="0">
                <a:pos x="2164" y="34411"/>
              </a:cxn>
              <a:cxn ang="0">
                <a:pos x="18806" y="41147"/>
              </a:cxn>
              <a:cxn ang="0">
                <a:pos x="35908" y="38306"/>
              </a:cxn>
              <a:cxn ang="0">
                <a:pos x="47670" y="36605"/>
              </a:cxn>
              <a:cxn ang="0">
                <a:pos x="57253" y="35751"/>
              </a:cxn>
              <a:cxn ang="0">
                <a:pos x="67815" y="35453"/>
              </a:cxn>
              <a:cxn ang="0">
                <a:pos x="156273" y="35453"/>
              </a:cxn>
              <a:cxn ang="0">
                <a:pos x="160903" y="33893"/>
              </a:cxn>
              <a:cxn ang="0">
                <a:pos x="133891" y="1706"/>
              </a:cxn>
              <a:cxn ang="0">
                <a:pos x="127010" y="0"/>
              </a:cxn>
              <a:cxn ang="0">
                <a:pos x="156273" y="35453"/>
              </a:cxn>
              <a:cxn ang="0">
                <a:pos x="67815" y="35453"/>
              </a:cxn>
              <a:cxn ang="0">
                <a:pos x="87834" y="35873"/>
              </a:cxn>
              <a:cxn ang="0">
                <a:pos x="105887" y="36949"/>
              </a:cxn>
              <a:cxn ang="0">
                <a:pos x="121187" y="38347"/>
              </a:cxn>
              <a:cxn ang="0">
                <a:pos x="132950" y="39734"/>
              </a:cxn>
              <a:cxn ang="0">
                <a:pos x="140388" y="40778"/>
              </a:cxn>
              <a:cxn ang="0">
                <a:pos x="156273" y="35453"/>
              </a:cxn>
            </a:cxnLst>
            <a:rect l="0" t="0" r="r" b="b"/>
            <a:pathLst>
              <a:path w="161925" h="41275">
                <a:moveTo>
                  <a:pt x="127010" y="0"/>
                </a:moveTo>
                <a:lnTo>
                  <a:pt x="44853" y="0"/>
                </a:lnTo>
                <a:lnTo>
                  <a:pt x="29366" y="3341"/>
                </a:lnTo>
                <a:lnTo>
                  <a:pt x="16925" y="11358"/>
                </a:lnTo>
                <a:lnTo>
                  <a:pt x="7670" y="21033"/>
                </a:lnTo>
                <a:lnTo>
                  <a:pt x="1740" y="29354"/>
                </a:lnTo>
                <a:lnTo>
                  <a:pt x="0" y="32125"/>
                </a:lnTo>
                <a:lnTo>
                  <a:pt x="640" y="33893"/>
                </a:lnTo>
                <a:lnTo>
                  <a:pt x="2164" y="34411"/>
                </a:lnTo>
                <a:lnTo>
                  <a:pt x="18806" y="41147"/>
                </a:lnTo>
                <a:lnTo>
                  <a:pt x="35908" y="38306"/>
                </a:lnTo>
                <a:lnTo>
                  <a:pt x="47670" y="36605"/>
                </a:lnTo>
                <a:lnTo>
                  <a:pt x="57253" y="35751"/>
                </a:lnTo>
                <a:lnTo>
                  <a:pt x="67815" y="35453"/>
                </a:lnTo>
                <a:lnTo>
                  <a:pt x="156273" y="35453"/>
                </a:lnTo>
                <a:lnTo>
                  <a:pt x="160903" y="33893"/>
                </a:lnTo>
                <a:lnTo>
                  <a:pt x="133891" y="1706"/>
                </a:lnTo>
                <a:lnTo>
                  <a:pt x="127010" y="0"/>
                </a:lnTo>
                <a:close/>
              </a:path>
              <a:path w="161925" h="41275">
                <a:moveTo>
                  <a:pt x="156273" y="35453"/>
                </a:moveTo>
                <a:lnTo>
                  <a:pt x="67815" y="35453"/>
                </a:lnTo>
                <a:lnTo>
                  <a:pt x="87834" y="35873"/>
                </a:lnTo>
                <a:lnTo>
                  <a:pt x="105887" y="36949"/>
                </a:lnTo>
                <a:lnTo>
                  <a:pt x="121187" y="38347"/>
                </a:lnTo>
                <a:lnTo>
                  <a:pt x="132950" y="39734"/>
                </a:lnTo>
                <a:lnTo>
                  <a:pt x="140388" y="40778"/>
                </a:lnTo>
                <a:lnTo>
                  <a:pt x="156273" y="35453"/>
                </a:lnTo>
                <a:close/>
              </a:path>
            </a:pathLst>
          </a:custGeom>
          <a:solidFill>
            <a:srgbClr val="CAD9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38" name="object 26"/>
          <p:cNvSpPr>
            <a:spLocks/>
          </p:cNvSpPr>
          <p:nvPr/>
        </p:nvSpPr>
        <p:spPr bwMode="auto">
          <a:xfrm>
            <a:off x="8523685" y="3073400"/>
            <a:ext cx="39290" cy="25400"/>
          </a:xfrm>
          <a:custGeom>
            <a:avLst/>
            <a:gdLst/>
            <a:ahLst/>
            <a:cxnLst>
              <a:cxn ang="0">
                <a:pos x="2164" y="0"/>
              </a:cxn>
              <a:cxn ang="0">
                <a:pos x="0" y="1645"/>
              </a:cxn>
              <a:cxn ang="0">
                <a:pos x="0" y="19568"/>
              </a:cxn>
              <a:cxn ang="0">
                <a:pos x="1402" y="20939"/>
              </a:cxn>
              <a:cxn ang="0">
                <a:pos x="3169" y="21092"/>
              </a:cxn>
              <a:cxn ang="0">
                <a:pos x="51694" y="24383"/>
              </a:cxn>
              <a:cxn ang="0">
                <a:pos x="53339" y="22859"/>
              </a:cxn>
              <a:cxn ang="0">
                <a:pos x="53339" y="16001"/>
              </a:cxn>
              <a:cxn ang="0">
                <a:pos x="52334" y="14599"/>
              </a:cxn>
              <a:cxn ang="0">
                <a:pos x="50932" y="14234"/>
              </a:cxn>
              <a:cxn ang="0">
                <a:pos x="2164" y="0"/>
              </a:cxn>
            </a:cxnLst>
            <a:rect l="0" t="0" r="r" b="b"/>
            <a:pathLst>
              <a:path w="53340" h="24764">
                <a:moveTo>
                  <a:pt x="2164" y="0"/>
                </a:moveTo>
                <a:lnTo>
                  <a:pt x="0" y="1645"/>
                </a:lnTo>
                <a:lnTo>
                  <a:pt x="0" y="19568"/>
                </a:lnTo>
                <a:lnTo>
                  <a:pt x="1402" y="20939"/>
                </a:lnTo>
                <a:lnTo>
                  <a:pt x="3169" y="21092"/>
                </a:lnTo>
                <a:lnTo>
                  <a:pt x="51694" y="24383"/>
                </a:lnTo>
                <a:lnTo>
                  <a:pt x="53339" y="22859"/>
                </a:lnTo>
                <a:lnTo>
                  <a:pt x="53339" y="16001"/>
                </a:lnTo>
                <a:lnTo>
                  <a:pt x="52334" y="14599"/>
                </a:lnTo>
                <a:lnTo>
                  <a:pt x="50932" y="14234"/>
                </a:lnTo>
                <a:lnTo>
                  <a:pt x="2164" y="0"/>
                </a:lnTo>
                <a:close/>
              </a:path>
            </a:pathLst>
          </a:custGeom>
          <a:solidFill>
            <a:srgbClr val="CAD9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39" name="object 27"/>
          <p:cNvSpPr>
            <a:spLocks/>
          </p:cNvSpPr>
          <p:nvPr/>
        </p:nvSpPr>
        <p:spPr bwMode="auto">
          <a:xfrm>
            <a:off x="8647510" y="3073400"/>
            <a:ext cx="40481" cy="25400"/>
          </a:xfrm>
          <a:custGeom>
            <a:avLst/>
            <a:gdLst/>
            <a:ahLst/>
            <a:cxnLst>
              <a:cxn ang="0">
                <a:pos x="51175" y="0"/>
              </a:cxn>
              <a:cxn ang="0">
                <a:pos x="2407" y="14234"/>
              </a:cxn>
              <a:cxn ang="0">
                <a:pos x="1005" y="14599"/>
              </a:cxn>
              <a:cxn ang="0">
                <a:pos x="0" y="16001"/>
              </a:cxn>
              <a:cxn ang="0">
                <a:pos x="0" y="22859"/>
              </a:cxn>
              <a:cxn ang="0">
                <a:pos x="1645" y="24383"/>
              </a:cxn>
              <a:cxn ang="0">
                <a:pos x="50291" y="21092"/>
              </a:cxn>
              <a:cxn ang="0">
                <a:pos x="51937" y="20939"/>
              </a:cxn>
              <a:cxn ang="0">
                <a:pos x="53339" y="19568"/>
              </a:cxn>
              <a:cxn ang="0">
                <a:pos x="53339" y="1645"/>
              </a:cxn>
              <a:cxn ang="0">
                <a:pos x="51175" y="0"/>
              </a:cxn>
            </a:cxnLst>
            <a:rect l="0" t="0" r="r" b="b"/>
            <a:pathLst>
              <a:path w="53340" h="24764">
                <a:moveTo>
                  <a:pt x="51175" y="0"/>
                </a:moveTo>
                <a:lnTo>
                  <a:pt x="2407" y="14234"/>
                </a:lnTo>
                <a:lnTo>
                  <a:pt x="1005" y="14599"/>
                </a:lnTo>
                <a:lnTo>
                  <a:pt x="0" y="16001"/>
                </a:lnTo>
                <a:lnTo>
                  <a:pt x="0" y="22859"/>
                </a:lnTo>
                <a:lnTo>
                  <a:pt x="1645" y="24383"/>
                </a:lnTo>
                <a:lnTo>
                  <a:pt x="50291" y="21092"/>
                </a:lnTo>
                <a:lnTo>
                  <a:pt x="51937" y="20939"/>
                </a:lnTo>
                <a:lnTo>
                  <a:pt x="53339" y="19568"/>
                </a:lnTo>
                <a:lnTo>
                  <a:pt x="53339" y="1645"/>
                </a:lnTo>
                <a:lnTo>
                  <a:pt x="51175" y="0"/>
                </a:lnTo>
                <a:close/>
              </a:path>
            </a:pathLst>
          </a:custGeom>
          <a:solidFill>
            <a:srgbClr val="CAD9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40" name="object 28"/>
          <p:cNvSpPr>
            <a:spLocks noChangeArrowheads="1"/>
          </p:cNvSpPr>
          <p:nvPr/>
        </p:nvSpPr>
        <p:spPr bwMode="auto">
          <a:xfrm>
            <a:off x="8097442" y="2332038"/>
            <a:ext cx="373856" cy="3873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41" name="object 29"/>
          <p:cNvSpPr>
            <a:spLocks noChangeArrowheads="1"/>
          </p:cNvSpPr>
          <p:nvPr/>
        </p:nvSpPr>
        <p:spPr bwMode="auto">
          <a:xfrm>
            <a:off x="7213998" y="2309814"/>
            <a:ext cx="353615" cy="47783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42" name="object 30"/>
          <p:cNvSpPr>
            <a:spLocks/>
          </p:cNvSpPr>
          <p:nvPr/>
        </p:nvSpPr>
        <p:spPr bwMode="auto">
          <a:xfrm>
            <a:off x="6938962" y="2811464"/>
            <a:ext cx="204788" cy="363537"/>
          </a:xfrm>
          <a:custGeom>
            <a:avLst/>
            <a:gdLst/>
            <a:ahLst/>
            <a:cxnLst>
              <a:cxn ang="0">
                <a:pos x="96541" y="3937"/>
              </a:cxn>
              <a:cxn ang="0">
                <a:pos x="30363" y="42497"/>
              </a:cxn>
              <a:cxn ang="0">
                <a:pos x="0" y="121669"/>
              </a:cxn>
              <a:cxn ang="0">
                <a:pos x="16737" y="181260"/>
              </a:cxn>
              <a:cxn ang="0">
                <a:pos x="35088" y="216501"/>
              </a:cxn>
              <a:cxn ang="0">
                <a:pos x="43071" y="241095"/>
              </a:cxn>
              <a:cxn ang="0">
                <a:pos x="43511" y="262824"/>
              </a:cxn>
              <a:cxn ang="0">
                <a:pos x="36522" y="287590"/>
              </a:cxn>
              <a:cxn ang="0">
                <a:pos x="91965" y="342169"/>
              </a:cxn>
              <a:cxn ang="0">
                <a:pos x="144882" y="362685"/>
              </a:cxn>
              <a:cxn ang="0">
                <a:pos x="150581" y="359393"/>
              </a:cxn>
              <a:cxn ang="0">
                <a:pos x="152105" y="355827"/>
              </a:cxn>
              <a:cxn ang="0">
                <a:pos x="153166" y="341049"/>
              </a:cxn>
              <a:cxn ang="0">
                <a:pos x="185163" y="264863"/>
              </a:cxn>
              <a:cxn ang="0">
                <a:pos x="229003" y="262952"/>
              </a:cxn>
              <a:cxn ang="0">
                <a:pos x="237571" y="254603"/>
              </a:cxn>
              <a:cxn ang="0">
                <a:pos x="240132" y="244331"/>
              </a:cxn>
              <a:cxn ang="0">
                <a:pos x="237084" y="235309"/>
              </a:cxn>
              <a:cxn ang="0">
                <a:pos x="239492" y="229853"/>
              </a:cxn>
              <a:cxn ang="0">
                <a:pos x="247995" y="225891"/>
              </a:cxn>
              <a:cxn ang="0">
                <a:pos x="245831" y="214461"/>
              </a:cxn>
              <a:cxn ang="0">
                <a:pos x="253726" y="213333"/>
              </a:cxn>
              <a:cxn ang="0">
                <a:pos x="255859" y="207877"/>
              </a:cxn>
              <a:cxn ang="0">
                <a:pos x="254853" y="204067"/>
              </a:cxn>
              <a:cxn ang="0">
                <a:pos x="251562" y="200379"/>
              </a:cxn>
              <a:cxn ang="0">
                <a:pos x="253086" y="195563"/>
              </a:cxn>
              <a:cxn ang="0">
                <a:pos x="262230" y="194649"/>
              </a:cxn>
              <a:cxn ang="0">
                <a:pos x="269850" y="192637"/>
              </a:cxn>
              <a:cxn ang="0">
                <a:pos x="273141" y="184743"/>
              </a:cxn>
              <a:cxn ang="0">
                <a:pos x="267686" y="176757"/>
              </a:cxn>
              <a:cxn ang="0">
                <a:pos x="248312" y="143198"/>
              </a:cxn>
              <a:cxn ang="0">
                <a:pos x="246592" y="103770"/>
              </a:cxn>
              <a:cxn ang="0">
                <a:pos x="232388" y="50450"/>
              </a:cxn>
              <a:cxn ang="0">
                <a:pos x="159986" y="2900"/>
              </a:cxn>
              <a:cxn ang="0">
                <a:pos x="135121" y="0"/>
              </a:cxn>
              <a:cxn ang="0">
                <a:pos x="197149" y="264835"/>
              </a:cxn>
              <a:cxn ang="0">
                <a:pos x="219421" y="265798"/>
              </a:cxn>
              <a:cxn ang="0">
                <a:pos x="251403" y="214461"/>
              </a:cxn>
              <a:cxn ang="0">
                <a:pos x="249519" y="215375"/>
              </a:cxn>
            </a:cxnLst>
            <a:rect l="0" t="0" r="r" b="b"/>
            <a:pathLst>
              <a:path w="273684" h="363219">
                <a:moveTo>
                  <a:pt x="135121" y="0"/>
                </a:moveTo>
                <a:lnTo>
                  <a:pt x="96541" y="3937"/>
                </a:lnTo>
                <a:lnTo>
                  <a:pt x="60589" y="17341"/>
                </a:lnTo>
                <a:lnTo>
                  <a:pt x="30363" y="42497"/>
                </a:lnTo>
                <a:lnTo>
                  <a:pt x="5716" y="86201"/>
                </a:lnTo>
                <a:lnTo>
                  <a:pt x="0" y="121669"/>
                </a:lnTo>
                <a:lnTo>
                  <a:pt x="568" y="133486"/>
                </a:lnTo>
                <a:lnTo>
                  <a:pt x="16737" y="181260"/>
                </a:lnTo>
                <a:lnTo>
                  <a:pt x="28602" y="202673"/>
                </a:lnTo>
                <a:lnTo>
                  <a:pt x="35088" y="216501"/>
                </a:lnTo>
                <a:lnTo>
                  <a:pt x="39956" y="229247"/>
                </a:lnTo>
                <a:lnTo>
                  <a:pt x="43071" y="241095"/>
                </a:lnTo>
                <a:lnTo>
                  <a:pt x="44301" y="252226"/>
                </a:lnTo>
                <a:lnTo>
                  <a:pt x="43511" y="262824"/>
                </a:lnTo>
                <a:lnTo>
                  <a:pt x="39313" y="276124"/>
                </a:lnTo>
                <a:lnTo>
                  <a:pt x="36522" y="287590"/>
                </a:lnTo>
                <a:lnTo>
                  <a:pt x="59946" y="320715"/>
                </a:lnTo>
                <a:lnTo>
                  <a:pt x="91965" y="342169"/>
                </a:lnTo>
                <a:lnTo>
                  <a:pt x="136243" y="362086"/>
                </a:lnTo>
                <a:lnTo>
                  <a:pt x="144882" y="362685"/>
                </a:lnTo>
                <a:lnTo>
                  <a:pt x="148814" y="362441"/>
                </a:lnTo>
                <a:lnTo>
                  <a:pt x="150581" y="359393"/>
                </a:lnTo>
                <a:lnTo>
                  <a:pt x="151862" y="357869"/>
                </a:lnTo>
                <a:lnTo>
                  <a:pt x="152105" y="355827"/>
                </a:lnTo>
                <a:lnTo>
                  <a:pt x="152105" y="353663"/>
                </a:lnTo>
                <a:lnTo>
                  <a:pt x="153166" y="341049"/>
                </a:lnTo>
                <a:lnTo>
                  <a:pt x="156372" y="301208"/>
                </a:lnTo>
                <a:lnTo>
                  <a:pt x="185163" y="264863"/>
                </a:lnTo>
                <a:lnTo>
                  <a:pt x="222663" y="264835"/>
                </a:lnTo>
                <a:lnTo>
                  <a:pt x="229003" y="262952"/>
                </a:lnTo>
                <a:lnTo>
                  <a:pt x="234920" y="259053"/>
                </a:lnTo>
                <a:lnTo>
                  <a:pt x="237571" y="254603"/>
                </a:lnTo>
                <a:lnTo>
                  <a:pt x="238851" y="250031"/>
                </a:lnTo>
                <a:lnTo>
                  <a:pt x="240132" y="244331"/>
                </a:lnTo>
                <a:lnTo>
                  <a:pt x="238211" y="240369"/>
                </a:lnTo>
                <a:lnTo>
                  <a:pt x="237084" y="235309"/>
                </a:lnTo>
                <a:lnTo>
                  <a:pt x="235803" y="230219"/>
                </a:lnTo>
                <a:lnTo>
                  <a:pt x="239492" y="229853"/>
                </a:lnTo>
                <a:lnTo>
                  <a:pt x="243180" y="228329"/>
                </a:lnTo>
                <a:lnTo>
                  <a:pt x="247995" y="225891"/>
                </a:lnTo>
                <a:lnTo>
                  <a:pt x="249519" y="218667"/>
                </a:lnTo>
                <a:lnTo>
                  <a:pt x="245831" y="214461"/>
                </a:lnTo>
                <a:lnTo>
                  <a:pt x="251403" y="214461"/>
                </a:lnTo>
                <a:lnTo>
                  <a:pt x="253726" y="213333"/>
                </a:lnTo>
                <a:lnTo>
                  <a:pt x="254853" y="209645"/>
                </a:lnTo>
                <a:lnTo>
                  <a:pt x="255859" y="207877"/>
                </a:lnTo>
                <a:lnTo>
                  <a:pt x="255494" y="205835"/>
                </a:lnTo>
                <a:lnTo>
                  <a:pt x="254853" y="204067"/>
                </a:lnTo>
                <a:lnTo>
                  <a:pt x="253970" y="202147"/>
                </a:lnTo>
                <a:lnTo>
                  <a:pt x="251562" y="200379"/>
                </a:lnTo>
                <a:lnTo>
                  <a:pt x="252202" y="198611"/>
                </a:lnTo>
                <a:lnTo>
                  <a:pt x="253086" y="195563"/>
                </a:lnTo>
                <a:lnTo>
                  <a:pt x="259822" y="195289"/>
                </a:lnTo>
                <a:lnTo>
                  <a:pt x="262230" y="194649"/>
                </a:lnTo>
                <a:lnTo>
                  <a:pt x="265918" y="193765"/>
                </a:lnTo>
                <a:lnTo>
                  <a:pt x="269850" y="192637"/>
                </a:lnTo>
                <a:lnTo>
                  <a:pt x="271374" y="188705"/>
                </a:lnTo>
                <a:lnTo>
                  <a:pt x="273141" y="184743"/>
                </a:lnTo>
                <a:lnTo>
                  <a:pt x="270490" y="180323"/>
                </a:lnTo>
                <a:lnTo>
                  <a:pt x="267686" y="176757"/>
                </a:lnTo>
                <a:lnTo>
                  <a:pt x="267686" y="176361"/>
                </a:lnTo>
                <a:lnTo>
                  <a:pt x="248312" y="143198"/>
                </a:lnTo>
                <a:lnTo>
                  <a:pt x="246093" y="114930"/>
                </a:lnTo>
                <a:lnTo>
                  <a:pt x="246592" y="103770"/>
                </a:lnTo>
                <a:lnTo>
                  <a:pt x="245514" y="88663"/>
                </a:lnTo>
                <a:lnTo>
                  <a:pt x="232388" y="50450"/>
                </a:lnTo>
                <a:lnTo>
                  <a:pt x="196180" y="16199"/>
                </a:lnTo>
                <a:lnTo>
                  <a:pt x="159986" y="2900"/>
                </a:lnTo>
                <a:lnTo>
                  <a:pt x="147575" y="898"/>
                </a:lnTo>
                <a:lnTo>
                  <a:pt x="135121" y="0"/>
                </a:lnTo>
                <a:close/>
              </a:path>
              <a:path w="273684" h="363219">
                <a:moveTo>
                  <a:pt x="222663" y="264835"/>
                </a:moveTo>
                <a:lnTo>
                  <a:pt x="197149" y="264835"/>
                </a:lnTo>
                <a:lnTo>
                  <a:pt x="208686" y="265787"/>
                </a:lnTo>
                <a:lnTo>
                  <a:pt x="219421" y="265798"/>
                </a:lnTo>
                <a:lnTo>
                  <a:pt x="222663" y="264835"/>
                </a:lnTo>
                <a:close/>
              </a:path>
              <a:path w="273684" h="363219">
                <a:moveTo>
                  <a:pt x="251403" y="214461"/>
                </a:moveTo>
                <a:lnTo>
                  <a:pt x="245831" y="214461"/>
                </a:lnTo>
                <a:lnTo>
                  <a:pt x="249519" y="215375"/>
                </a:lnTo>
                <a:lnTo>
                  <a:pt x="251403" y="214461"/>
                </a:lnTo>
                <a:close/>
              </a:path>
            </a:pathLst>
          </a:custGeom>
          <a:solidFill>
            <a:srgbClr val="7A9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43" name="object 31"/>
          <p:cNvSpPr>
            <a:spLocks/>
          </p:cNvSpPr>
          <p:nvPr/>
        </p:nvSpPr>
        <p:spPr bwMode="auto">
          <a:xfrm>
            <a:off x="6929438" y="2878138"/>
            <a:ext cx="229791" cy="100012"/>
          </a:xfrm>
          <a:custGeom>
            <a:avLst/>
            <a:gdLst/>
            <a:ahLst/>
            <a:cxnLst>
              <a:cxn ang="0">
                <a:pos x="298703" y="0"/>
              </a:cxn>
              <a:cxn ang="0">
                <a:pos x="232044" y="0"/>
              </a:cxn>
              <a:cxn ang="0">
                <a:pos x="228996" y="1280"/>
              </a:cxn>
              <a:cxn ang="0">
                <a:pos x="225948" y="4328"/>
              </a:cxn>
              <a:cxn ang="0">
                <a:pos x="223784" y="6339"/>
              </a:cxn>
              <a:cxn ang="0">
                <a:pos x="220979" y="7498"/>
              </a:cxn>
              <a:cxn ang="0">
                <a:pos x="218053" y="7498"/>
              </a:cxn>
              <a:cxn ang="0">
                <a:pos x="3291" y="15758"/>
              </a:cxn>
              <a:cxn ang="0">
                <a:pos x="0" y="19568"/>
              </a:cxn>
              <a:cxn ang="0">
                <a:pos x="243" y="23987"/>
              </a:cxn>
              <a:cxn ang="0">
                <a:pos x="3047" y="64007"/>
              </a:cxn>
              <a:cxn ang="0">
                <a:pos x="3291" y="67939"/>
              </a:cxn>
              <a:cxn ang="0">
                <a:pos x="6614" y="71231"/>
              </a:cxn>
              <a:cxn ang="0">
                <a:pos x="214313" y="79474"/>
              </a:cxn>
              <a:cxn ang="0">
                <a:pos x="217413" y="79491"/>
              </a:cxn>
              <a:cxn ang="0">
                <a:pos x="219699" y="80771"/>
              </a:cxn>
              <a:cxn ang="0">
                <a:pos x="220979" y="83179"/>
              </a:cxn>
              <a:cxn ang="0">
                <a:pos x="227716" y="93725"/>
              </a:cxn>
              <a:cxn ang="0">
                <a:pos x="229240" y="96133"/>
              </a:cxn>
              <a:cxn ang="0">
                <a:pos x="231891" y="97657"/>
              </a:cxn>
              <a:cxn ang="0">
                <a:pos x="234817" y="97779"/>
              </a:cxn>
              <a:cxn ang="0">
                <a:pos x="288885" y="98781"/>
              </a:cxn>
              <a:cxn ang="0">
                <a:pos x="298063" y="99059"/>
              </a:cxn>
              <a:cxn ang="0">
                <a:pos x="307114" y="57100"/>
              </a:cxn>
              <a:cxn ang="0">
                <a:pos x="307289" y="44487"/>
              </a:cxn>
              <a:cxn ang="0">
                <a:pos x="306570" y="31880"/>
              </a:cxn>
              <a:cxn ang="0">
                <a:pos x="304954" y="19327"/>
              </a:cxn>
              <a:cxn ang="0">
                <a:pos x="302441" y="6875"/>
              </a:cxn>
              <a:cxn ang="0">
                <a:pos x="301111" y="1889"/>
              </a:cxn>
              <a:cxn ang="0">
                <a:pos x="298703" y="0"/>
              </a:cxn>
            </a:cxnLst>
            <a:rect l="0" t="0" r="r" b="b"/>
            <a:pathLst>
              <a:path w="307340" h="99060">
                <a:moveTo>
                  <a:pt x="298703" y="0"/>
                </a:moveTo>
                <a:lnTo>
                  <a:pt x="232044" y="0"/>
                </a:lnTo>
                <a:lnTo>
                  <a:pt x="228996" y="1280"/>
                </a:lnTo>
                <a:lnTo>
                  <a:pt x="225948" y="4328"/>
                </a:lnTo>
                <a:lnTo>
                  <a:pt x="223784" y="6339"/>
                </a:lnTo>
                <a:lnTo>
                  <a:pt x="220979" y="7498"/>
                </a:lnTo>
                <a:lnTo>
                  <a:pt x="218053" y="7498"/>
                </a:lnTo>
                <a:lnTo>
                  <a:pt x="3291" y="15758"/>
                </a:lnTo>
                <a:lnTo>
                  <a:pt x="0" y="19568"/>
                </a:lnTo>
                <a:lnTo>
                  <a:pt x="243" y="23987"/>
                </a:lnTo>
                <a:lnTo>
                  <a:pt x="3047" y="64007"/>
                </a:lnTo>
                <a:lnTo>
                  <a:pt x="3291" y="67939"/>
                </a:lnTo>
                <a:lnTo>
                  <a:pt x="6614" y="71231"/>
                </a:lnTo>
                <a:lnTo>
                  <a:pt x="214313" y="79474"/>
                </a:lnTo>
                <a:lnTo>
                  <a:pt x="217413" y="79491"/>
                </a:lnTo>
                <a:lnTo>
                  <a:pt x="219699" y="80771"/>
                </a:lnTo>
                <a:lnTo>
                  <a:pt x="220979" y="83179"/>
                </a:lnTo>
                <a:lnTo>
                  <a:pt x="227716" y="93725"/>
                </a:lnTo>
                <a:lnTo>
                  <a:pt x="229240" y="96133"/>
                </a:lnTo>
                <a:lnTo>
                  <a:pt x="231891" y="97657"/>
                </a:lnTo>
                <a:lnTo>
                  <a:pt x="234817" y="97779"/>
                </a:lnTo>
                <a:lnTo>
                  <a:pt x="288885" y="98781"/>
                </a:lnTo>
                <a:lnTo>
                  <a:pt x="298063" y="99059"/>
                </a:lnTo>
                <a:lnTo>
                  <a:pt x="307114" y="57100"/>
                </a:lnTo>
                <a:lnTo>
                  <a:pt x="307289" y="44487"/>
                </a:lnTo>
                <a:lnTo>
                  <a:pt x="306570" y="31880"/>
                </a:lnTo>
                <a:lnTo>
                  <a:pt x="304954" y="19327"/>
                </a:lnTo>
                <a:lnTo>
                  <a:pt x="302441" y="6875"/>
                </a:lnTo>
                <a:lnTo>
                  <a:pt x="301111" y="1889"/>
                </a:lnTo>
                <a:lnTo>
                  <a:pt x="298703" y="0"/>
                </a:lnTo>
                <a:close/>
              </a:path>
            </a:pathLst>
          </a:custGeom>
          <a:solidFill>
            <a:srgbClr val="2852D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44" name="object 32"/>
          <p:cNvSpPr>
            <a:spLocks/>
          </p:cNvSpPr>
          <p:nvPr/>
        </p:nvSpPr>
        <p:spPr bwMode="auto">
          <a:xfrm>
            <a:off x="7166372" y="4003675"/>
            <a:ext cx="271463" cy="292100"/>
          </a:xfrm>
          <a:custGeom>
            <a:avLst/>
            <a:gdLst/>
            <a:ahLst/>
            <a:cxnLst>
              <a:cxn ang="0">
                <a:pos x="58673" y="0"/>
              </a:cxn>
              <a:cxn ang="0">
                <a:pos x="25907" y="0"/>
              </a:cxn>
              <a:cxn ang="0">
                <a:pos x="24140" y="1773"/>
              </a:cxn>
              <a:cxn ang="0">
                <a:pos x="24140" y="122047"/>
              </a:cxn>
              <a:cxn ang="0">
                <a:pos x="4206" y="122051"/>
              </a:cxn>
              <a:cxn ang="0">
                <a:pos x="0" y="126242"/>
              </a:cxn>
              <a:cxn ang="0">
                <a:pos x="0" y="288416"/>
              </a:cxn>
              <a:cxn ang="0">
                <a:pos x="4206" y="292607"/>
              </a:cxn>
              <a:cxn ang="0">
                <a:pos x="357012" y="292607"/>
              </a:cxn>
              <a:cxn ang="0">
                <a:pos x="361187" y="288416"/>
              </a:cxn>
              <a:cxn ang="0">
                <a:pos x="361187" y="171442"/>
              </a:cxn>
              <a:cxn ang="0">
                <a:pos x="156102" y="171442"/>
              </a:cxn>
              <a:cxn ang="0">
                <a:pos x="156088" y="126242"/>
              </a:cxn>
              <a:cxn ang="0">
                <a:pos x="151881" y="122051"/>
              </a:cxn>
              <a:cxn ang="0">
                <a:pos x="131947" y="122051"/>
              </a:cxn>
              <a:cxn ang="0">
                <a:pos x="61355" y="122050"/>
              </a:cxn>
              <a:cxn ang="0">
                <a:pos x="60744" y="9396"/>
              </a:cxn>
              <a:cxn ang="0">
                <a:pos x="60716" y="1773"/>
              </a:cxn>
              <a:cxn ang="0">
                <a:pos x="58673" y="0"/>
              </a:cxn>
              <a:cxn ang="0">
                <a:pos x="246004" y="125598"/>
              </a:cxn>
              <a:cxn ang="0">
                <a:pos x="240029" y="128909"/>
              </a:cxn>
              <a:cxn ang="0">
                <a:pos x="156102" y="171442"/>
              </a:cxn>
              <a:cxn ang="0">
                <a:pos x="361187" y="171442"/>
              </a:cxn>
              <a:cxn ang="0">
                <a:pos x="361187" y="170556"/>
              </a:cxn>
              <a:cxn ang="0">
                <a:pos x="253380" y="170556"/>
              </a:cxn>
              <a:cxn ang="0">
                <a:pos x="253380" y="130170"/>
              </a:cxn>
              <a:cxn ang="0">
                <a:pos x="246004" y="125598"/>
              </a:cxn>
              <a:cxn ang="0">
                <a:pos x="354329" y="124967"/>
              </a:cxn>
              <a:cxn ang="0">
                <a:pos x="348112" y="128015"/>
              </a:cxn>
              <a:cxn ang="0">
                <a:pos x="253380" y="170556"/>
              </a:cxn>
              <a:cxn ang="0">
                <a:pos x="361187" y="170556"/>
              </a:cxn>
              <a:cxn ang="0">
                <a:pos x="361187" y="129539"/>
              </a:cxn>
              <a:cxn ang="0">
                <a:pos x="354329" y="124967"/>
              </a:cxn>
              <a:cxn ang="0">
                <a:pos x="129783" y="12572"/>
              </a:cxn>
              <a:cxn ang="0">
                <a:pos x="97017" y="12572"/>
              </a:cxn>
              <a:cxn ang="0">
                <a:pos x="95249" y="14346"/>
              </a:cxn>
              <a:cxn ang="0">
                <a:pos x="95249" y="122046"/>
              </a:cxn>
              <a:cxn ang="0">
                <a:pos x="61355" y="122050"/>
              </a:cxn>
              <a:cxn ang="0">
                <a:pos x="131947" y="122050"/>
              </a:cxn>
              <a:cxn ang="0">
                <a:pos x="131947" y="14346"/>
              </a:cxn>
              <a:cxn ang="0">
                <a:pos x="129783" y="12572"/>
              </a:cxn>
            </a:cxnLst>
            <a:rect l="0" t="0" r="r" b="b"/>
            <a:pathLst>
              <a:path w="361315" h="292735">
                <a:moveTo>
                  <a:pt x="58673" y="0"/>
                </a:moveTo>
                <a:lnTo>
                  <a:pt x="25907" y="0"/>
                </a:lnTo>
                <a:lnTo>
                  <a:pt x="24140" y="1773"/>
                </a:lnTo>
                <a:lnTo>
                  <a:pt x="24140" y="122047"/>
                </a:lnTo>
                <a:lnTo>
                  <a:pt x="4206" y="122051"/>
                </a:lnTo>
                <a:lnTo>
                  <a:pt x="0" y="126242"/>
                </a:lnTo>
                <a:lnTo>
                  <a:pt x="0" y="288416"/>
                </a:lnTo>
                <a:lnTo>
                  <a:pt x="4206" y="292607"/>
                </a:lnTo>
                <a:lnTo>
                  <a:pt x="357012" y="292607"/>
                </a:lnTo>
                <a:lnTo>
                  <a:pt x="361187" y="288416"/>
                </a:lnTo>
                <a:lnTo>
                  <a:pt x="361187" y="171442"/>
                </a:lnTo>
                <a:lnTo>
                  <a:pt x="156102" y="171442"/>
                </a:lnTo>
                <a:lnTo>
                  <a:pt x="156088" y="126242"/>
                </a:lnTo>
                <a:lnTo>
                  <a:pt x="151881" y="122051"/>
                </a:lnTo>
                <a:lnTo>
                  <a:pt x="131947" y="122051"/>
                </a:lnTo>
                <a:lnTo>
                  <a:pt x="61355" y="122050"/>
                </a:lnTo>
                <a:lnTo>
                  <a:pt x="60744" y="9396"/>
                </a:lnTo>
                <a:lnTo>
                  <a:pt x="60716" y="1773"/>
                </a:lnTo>
                <a:lnTo>
                  <a:pt x="58673" y="0"/>
                </a:lnTo>
                <a:close/>
              </a:path>
              <a:path w="361315" h="292735">
                <a:moveTo>
                  <a:pt x="246004" y="125598"/>
                </a:moveTo>
                <a:lnTo>
                  <a:pt x="240029" y="128909"/>
                </a:lnTo>
                <a:lnTo>
                  <a:pt x="156102" y="171442"/>
                </a:lnTo>
                <a:lnTo>
                  <a:pt x="361187" y="171442"/>
                </a:lnTo>
                <a:lnTo>
                  <a:pt x="361187" y="170556"/>
                </a:lnTo>
                <a:lnTo>
                  <a:pt x="253380" y="170556"/>
                </a:lnTo>
                <a:lnTo>
                  <a:pt x="253380" y="130170"/>
                </a:lnTo>
                <a:lnTo>
                  <a:pt x="246004" y="125598"/>
                </a:lnTo>
                <a:close/>
              </a:path>
              <a:path w="361315" h="292735">
                <a:moveTo>
                  <a:pt x="354329" y="124967"/>
                </a:moveTo>
                <a:lnTo>
                  <a:pt x="348112" y="128015"/>
                </a:lnTo>
                <a:lnTo>
                  <a:pt x="253380" y="170556"/>
                </a:lnTo>
                <a:lnTo>
                  <a:pt x="361187" y="170556"/>
                </a:lnTo>
                <a:lnTo>
                  <a:pt x="361187" y="129539"/>
                </a:lnTo>
                <a:lnTo>
                  <a:pt x="354329" y="124967"/>
                </a:lnTo>
                <a:close/>
              </a:path>
              <a:path w="361315" h="292735">
                <a:moveTo>
                  <a:pt x="129783" y="12572"/>
                </a:moveTo>
                <a:lnTo>
                  <a:pt x="97017" y="12572"/>
                </a:lnTo>
                <a:lnTo>
                  <a:pt x="95249" y="14346"/>
                </a:lnTo>
                <a:lnTo>
                  <a:pt x="95249" y="122046"/>
                </a:lnTo>
                <a:lnTo>
                  <a:pt x="61355" y="122050"/>
                </a:lnTo>
                <a:lnTo>
                  <a:pt x="131947" y="122050"/>
                </a:lnTo>
                <a:lnTo>
                  <a:pt x="131947" y="14346"/>
                </a:lnTo>
                <a:lnTo>
                  <a:pt x="129783" y="12572"/>
                </a:lnTo>
                <a:close/>
              </a:path>
            </a:pathLst>
          </a:custGeom>
          <a:solidFill>
            <a:srgbClr val="2852D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45" name="object 33"/>
          <p:cNvSpPr>
            <a:spLocks/>
          </p:cNvSpPr>
          <p:nvPr/>
        </p:nvSpPr>
        <p:spPr bwMode="auto">
          <a:xfrm>
            <a:off x="7192566" y="3943350"/>
            <a:ext cx="246459" cy="69850"/>
          </a:xfrm>
          <a:custGeom>
            <a:avLst/>
            <a:gdLst/>
            <a:ahLst/>
            <a:cxnLst>
              <a:cxn ang="0">
                <a:pos x="87751" y="38993"/>
              </a:cxn>
              <a:cxn ang="0">
                <a:pos x="76443" y="46100"/>
              </a:cxn>
              <a:cxn ang="0">
                <a:pos x="69585" y="61853"/>
              </a:cxn>
              <a:cxn ang="0">
                <a:pos x="69829" y="67436"/>
              </a:cxn>
              <a:cxn ang="0">
                <a:pos x="79126" y="70103"/>
              </a:cxn>
              <a:cxn ang="0">
                <a:pos x="81777" y="57662"/>
              </a:cxn>
              <a:cxn ang="0">
                <a:pos x="87508" y="51684"/>
              </a:cxn>
              <a:cxn ang="0">
                <a:pos x="315612" y="50541"/>
              </a:cxn>
              <a:cxn ang="0">
                <a:pos x="325861" y="41397"/>
              </a:cxn>
              <a:cxn ang="0">
                <a:pos x="310621" y="39242"/>
              </a:cxn>
              <a:cxn ang="0">
                <a:pos x="219181" y="15108"/>
              </a:cxn>
              <a:cxn ang="0">
                <a:pos x="11308" y="17775"/>
              </a:cxn>
              <a:cxn ang="0">
                <a:pos x="365" y="29586"/>
              </a:cxn>
              <a:cxn ang="0">
                <a:pos x="365" y="40004"/>
              </a:cxn>
              <a:cxn ang="0">
                <a:pos x="3047" y="58923"/>
              </a:cxn>
              <a:cxn ang="0">
                <a:pos x="12313" y="56256"/>
              </a:cxn>
              <a:cxn ang="0">
                <a:pos x="11917" y="34289"/>
              </a:cxn>
              <a:cxn ang="0">
                <a:pos x="17891" y="28443"/>
              </a:cxn>
              <a:cxn ang="0">
                <a:pos x="230699" y="26919"/>
              </a:cxn>
              <a:cxn ang="0">
                <a:pos x="239267" y="19181"/>
              </a:cxn>
              <a:cxn ang="0">
                <a:pos x="219577" y="15371"/>
              </a:cxn>
              <a:cxn ang="0">
                <a:pos x="315612" y="50541"/>
              </a:cxn>
              <a:cxn ang="0">
                <a:pos x="307085" y="50804"/>
              </a:cxn>
              <a:cxn ang="0">
                <a:pos x="315612" y="50541"/>
              </a:cxn>
              <a:cxn ang="0">
                <a:pos x="318637" y="22478"/>
              </a:cxn>
              <a:cxn ang="0">
                <a:pos x="315955" y="32135"/>
              </a:cxn>
              <a:cxn ang="0">
                <a:pos x="310621" y="39242"/>
              </a:cxn>
              <a:cxn ang="0">
                <a:pos x="327903" y="35432"/>
              </a:cxn>
              <a:cxn ang="0">
                <a:pos x="325252" y="22478"/>
              </a:cxn>
              <a:cxn ang="0">
                <a:pos x="218693" y="26919"/>
              </a:cxn>
              <a:cxn ang="0">
                <a:pos x="229727" y="27812"/>
              </a:cxn>
              <a:cxn ang="0">
                <a:pos x="240151" y="0"/>
              </a:cxn>
              <a:cxn ang="0">
                <a:pos x="230885" y="2666"/>
              </a:cxn>
              <a:cxn ang="0">
                <a:pos x="230002" y="11561"/>
              </a:cxn>
              <a:cxn ang="0">
                <a:pos x="225795" y="15371"/>
              </a:cxn>
              <a:cxn ang="0">
                <a:pos x="242803" y="14228"/>
              </a:cxn>
              <a:cxn ang="0">
                <a:pos x="240151" y="0"/>
              </a:cxn>
            </a:cxnLst>
            <a:rect l="0" t="0" r="r" b="b"/>
            <a:pathLst>
              <a:path w="328295" h="70485">
                <a:moveTo>
                  <a:pt x="306202" y="38993"/>
                </a:moveTo>
                <a:lnTo>
                  <a:pt x="87751" y="38993"/>
                </a:lnTo>
                <a:lnTo>
                  <a:pt x="80893" y="41660"/>
                </a:lnTo>
                <a:lnTo>
                  <a:pt x="76443" y="46100"/>
                </a:lnTo>
                <a:lnTo>
                  <a:pt x="69829" y="52958"/>
                </a:lnTo>
                <a:lnTo>
                  <a:pt x="69585" y="61853"/>
                </a:lnTo>
                <a:lnTo>
                  <a:pt x="69829" y="63626"/>
                </a:lnTo>
                <a:lnTo>
                  <a:pt x="69829" y="67436"/>
                </a:lnTo>
                <a:lnTo>
                  <a:pt x="72511" y="70103"/>
                </a:lnTo>
                <a:lnTo>
                  <a:pt x="79126" y="70103"/>
                </a:lnTo>
                <a:lnTo>
                  <a:pt x="81777" y="67436"/>
                </a:lnTo>
                <a:lnTo>
                  <a:pt x="81777" y="57662"/>
                </a:lnTo>
                <a:lnTo>
                  <a:pt x="85069" y="54351"/>
                </a:lnTo>
                <a:lnTo>
                  <a:pt x="87508" y="51684"/>
                </a:lnTo>
                <a:lnTo>
                  <a:pt x="91318" y="50541"/>
                </a:lnTo>
                <a:lnTo>
                  <a:pt x="315612" y="50541"/>
                </a:lnTo>
                <a:lnTo>
                  <a:pt x="321289" y="44957"/>
                </a:lnTo>
                <a:lnTo>
                  <a:pt x="325861" y="41397"/>
                </a:lnTo>
                <a:lnTo>
                  <a:pt x="326599" y="39242"/>
                </a:lnTo>
                <a:lnTo>
                  <a:pt x="310621" y="39242"/>
                </a:lnTo>
                <a:lnTo>
                  <a:pt x="306202" y="38993"/>
                </a:lnTo>
                <a:close/>
              </a:path>
              <a:path w="328295" h="70485">
                <a:moveTo>
                  <a:pt x="219181" y="15108"/>
                </a:moveTo>
                <a:lnTo>
                  <a:pt x="18287" y="15108"/>
                </a:lnTo>
                <a:lnTo>
                  <a:pt x="11308" y="17775"/>
                </a:lnTo>
                <a:lnTo>
                  <a:pt x="6857" y="22478"/>
                </a:lnTo>
                <a:lnTo>
                  <a:pt x="365" y="29586"/>
                </a:lnTo>
                <a:lnTo>
                  <a:pt x="0" y="38231"/>
                </a:lnTo>
                <a:lnTo>
                  <a:pt x="365" y="40004"/>
                </a:lnTo>
                <a:lnTo>
                  <a:pt x="365" y="56256"/>
                </a:lnTo>
                <a:lnTo>
                  <a:pt x="3047" y="58923"/>
                </a:lnTo>
                <a:lnTo>
                  <a:pt x="9509" y="58923"/>
                </a:lnTo>
                <a:lnTo>
                  <a:pt x="12313" y="56256"/>
                </a:lnTo>
                <a:lnTo>
                  <a:pt x="12284" y="38993"/>
                </a:lnTo>
                <a:lnTo>
                  <a:pt x="11917" y="34289"/>
                </a:lnTo>
                <a:lnTo>
                  <a:pt x="15483" y="30729"/>
                </a:lnTo>
                <a:lnTo>
                  <a:pt x="17891" y="28443"/>
                </a:lnTo>
                <a:lnTo>
                  <a:pt x="21457" y="26919"/>
                </a:lnTo>
                <a:lnTo>
                  <a:pt x="230699" y="26919"/>
                </a:lnTo>
                <a:lnTo>
                  <a:pt x="236219" y="21848"/>
                </a:lnTo>
                <a:lnTo>
                  <a:pt x="239267" y="19181"/>
                </a:lnTo>
                <a:lnTo>
                  <a:pt x="241987" y="15371"/>
                </a:lnTo>
                <a:lnTo>
                  <a:pt x="219577" y="15371"/>
                </a:lnTo>
                <a:lnTo>
                  <a:pt x="219181" y="15108"/>
                </a:lnTo>
                <a:close/>
              </a:path>
              <a:path w="328295" h="70485">
                <a:moveTo>
                  <a:pt x="315612" y="50541"/>
                </a:moveTo>
                <a:lnTo>
                  <a:pt x="305165" y="50541"/>
                </a:lnTo>
                <a:lnTo>
                  <a:pt x="307085" y="50804"/>
                </a:lnTo>
                <a:lnTo>
                  <a:pt x="315346" y="50804"/>
                </a:lnTo>
                <a:lnTo>
                  <a:pt x="315612" y="50541"/>
                </a:lnTo>
                <a:close/>
              </a:path>
              <a:path w="328295" h="70485">
                <a:moveTo>
                  <a:pt x="325252" y="22478"/>
                </a:moveTo>
                <a:lnTo>
                  <a:pt x="318637" y="22478"/>
                </a:lnTo>
                <a:lnTo>
                  <a:pt x="315955" y="25145"/>
                </a:lnTo>
                <a:lnTo>
                  <a:pt x="315955" y="32135"/>
                </a:lnTo>
                <a:lnTo>
                  <a:pt x="315071" y="34802"/>
                </a:lnTo>
                <a:lnTo>
                  <a:pt x="310621" y="39242"/>
                </a:lnTo>
                <a:lnTo>
                  <a:pt x="326599" y="39242"/>
                </a:lnTo>
                <a:lnTo>
                  <a:pt x="327903" y="35432"/>
                </a:lnTo>
                <a:lnTo>
                  <a:pt x="327903" y="25145"/>
                </a:lnTo>
                <a:lnTo>
                  <a:pt x="325252" y="22478"/>
                </a:lnTo>
                <a:close/>
              </a:path>
              <a:path w="328295" h="70485">
                <a:moveTo>
                  <a:pt x="230699" y="26919"/>
                </a:moveTo>
                <a:lnTo>
                  <a:pt x="218693" y="26919"/>
                </a:lnTo>
                <a:lnTo>
                  <a:pt x="220705" y="27182"/>
                </a:lnTo>
                <a:lnTo>
                  <a:pt x="229727" y="27812"/>
                </a:lnTo>
                <a:lnTo>
                  <a:pt x="230699" y="26919"/>
                </a:lnTo>
                <a:close/>
              </a:path>
              <a:path w="328295" h="70485">
                <a:moveTo>
                  <a:pt x="240151" y="0"/>
                </a:moveTo>
                <a:lnTo>
                  <a:pt x="233537" y="0"/>
                </a:lnTo>
                <a:lnTo>
                  <a:pt x="230885" y="2666"/>
                </a:lnTo>
                <a:lnTo>
                  <a:pt x="230885" y="9143"/>
                </a:lnTo>
                <a:lnTo>
                  <a:pt x="230002" y="11561"/>
                </a:lnTo>
                <a:lnTo>
                  <a:pt x="228478" y="13085"/>
                </a:lnTo>
                <a:lnTo>
                  <a:pt x="225795" y="15371"/>
                </a:lnTo>
                <a:lnTo>
                  <a:pt x="241987" y="15371"/>
                </a:lnTo>
                <a:lnTo>
                  <a:pt x="242803" y="14228"/>
                </a:lnTo>
                <a:lnTo>
                  <a:pt x="242803" y="2666"/>
                </a:lnTo>
                <a:lnTo>
                  <a:pt x="240151" y="0"/>
                </a:lnTo>
                <a:close/>
              </a:path>
            </a:pathLst>
          </a:custGeom>
          <a:solidFill>
            <a:srgbClr val="AFC5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46" name="object 34"/>
          <p:cNvSpPr>
            <a:spLocks/>
          </p:cNvSpPr>
          <p:nvPr/>
        </p:nvSpPr>
        <p:spPr bwMode="auto">
          <a:xfrm>
            <a:off x="7292579" y="4210051"/>
            <a:ext cx="125015" cy="61913"/>
          </a:xfrm>
          <a:custGeom>
            <a:avLst/>
            <a:gdLst/>
            <a:ahLst/>
            <a:cxnLst>
              <a:cxn ang="0">
                <a:pos x="164988" y="0"/>
              </a:cxn>
              <a:cxn ang="0">
                <a:pos x="145785" y="0"/>
              </a:cxn>
              <a:cxn ang="0">
                <a:pos x="143134" y="2666"/>
              </a:cxn>
              <a:cxn ang="0">
                <a:pos x="143134" y="58292"/>
              </a:cxn>
              <a:cxn ang="0">
                <a:pos x="145785" y="60959"/>
              </a:cxn>
              <a:cxn ang="0">
                <a:pos x="164988" y="60959"/>
              </a:cxn>
              <a:cxn ang="0">
                <a:pos x="167639" y="58292"/>
              </a:cxn>
              <a:cxn ang="0">
                <a:pos x="167639" y="2666"/>
              </a:cxn>
              <a:cxn ang="0">
                <a:pos x="164988" y="0"/>
              </a:cxn>
              <a:cxn ang="0">
                <a:pos x="117226" y="0"/>
              </a:cxn>
              <a:cxn ang="0">
                <a:pos x="98054" y="0"/>
              </a:cxn>
              <a:cxn ang="0">
                <a:pos x="95371" y="2666"/>
              </a:cxn>
              <a:cxn ang="0">
                <a:pos x="95371" y="58292"/>
              </a:cxn>
              <a:cxn ang="0">
                <a:pos x="98054" y="60959"/>
              </a:cxn>
              <a:cxn ang="0">
                <a:pos x="117226" y="60959"/>
              </a:cxn>
              <a:cxn ang="0">
                <a:pos x="119877" y="58292"/>
              </a:cxn>
              <a:cxn ang="0">
                <a:pos x="119877" y="2666"/>
              </a:cxn>
              <a:cxn ang="0">
                <a:pos x="117226" y="0"/>
              </a:cxn>
              <a:cxn ang="0">
                <a:pos x="69585" y="0"/>
              </a:cxn>
              <a:cxn ang="0">
                <a:pos x="50413" y="0"/>
              </a:cxn>
              <a:cxn ang="0">
                <a:pos x="47762" y="2666"/>
              </a:cxn>
              <a:cxn ang="0">
                <a:pos x="47762" y="58292"/>
              </a:cxn>
              <a:cxn ang="0">
                <a:pos x="50413" y="60959"/>
              </a:cxn>
              <a:cxn ang="0">
                <a:pos x="69585" y="60959"/>
              </a:cxn>
              <a:cxn ang="0">
                <a:pos x="72268" y="58292"/>
              </a:cxn>
              <a:cxn ang="0">
                <a:pos x="72268" y="2666"/>
              </a:cxn>
              <a:cxn ang="0">
                <a:pos x="69585" y="0"/>
              </a:cxn>
              <a:cxn ang="0">
                <a:pos x="21854" y="0"/>
              </a:cxn>
              <a:cxn ang="0">
                <a:pos x="2682" y="0"/>
              </a:cxn>
              <a:cxn ang="0">
                <a:pos x="0" y="2666"/>
              </a:cxn>
              <a:cxn ang="0">
                <a:pos x="0" y="58292"/>
              </a:cxn>
              <a:cxn ang="0">
                <a:pos x="2682" y="60959"/>
              </a:cxn>
              <a:cxn ang="0">
                <a:pos x="21854" y="60959"/>
              </a:cxn>
              <a:cxn ang="0">
                <a:pos x="24505" y="58292"/>
              </a:cxn>
              <a:cxn ang="0">
                <a:pos x="24505" y="2666"/>
              </a:cxn>
              <a:cxn ang="0">
                <a:pos x="21854" y="0"/>
              </a:cxn>
            </a:cxnLst>
            <a:rect l="0" t="0" r="r" b="b"/>
            <a:pathLst>
              <a:path w="167640" h="60960">
                <a:moveTo>
                  <a:pt x="164988" y="0"/>
                </a:moveTo>
                <a:lnTo>
                  <a:pt x="145785" y="0"/>
                </a:lnTo>
                <a:lnTo>
                  <a:pt x="143134" y="2666"/>
                </a:lnTo>
                <a:lnTo>
                  <a:pt x="143134" y="58292"/>
                </a:lnTo>
                <a:lnTo>
                  <a:pt x="145785" y="60959"/>
                </a:lnTo>
                <a:lnTo>
                  <a:pt x="164988" y="60959"/>
                </a:lnTo>
                <a:lnTo>
                  <a:pt x="167639" y="58292"/>
                </a:lnTo>
                <a:lnTo>
                  <a:pt x="167639" y="2666"/>
                </a:lnTo>
                <a:lnTo>
                  <a:pt x="164988" y="0"/>
                </a:lnTo>
                <a:close/>
              </a:path>
              <a:path w="167640" h="60960">
                <a:moveTo>
                  <a:pt x="117226" y="0"/>
                </a:moveTo>
                <a:lnTo>
                  <a:pt x="98054" y="0"/>
                </a:lnTo>
                <a:lnTo>
                  <a:pt x="95371" y="2666"/>
                </a:lnTo>
                <a:lnTo>
                  <a:pt x="95371" y="58292"/>
                </a:lnTo>
                <a:lnTo>
                  <a:pt x="98054" y="60959"/>
                </a:lnTo>
                <a:lnTo>
                  <a:pt x="117226" y="60959"/>
                </a:lnTo>
                <a:lnTo>
                  <a:pt x="119877" y="58292"/>
                </a:lnTo>
                <a:lnTo>
                  <a:pt x="119877" y="2666"/>
                </a:lnTo>
                <a:lnTo>
                  <a:pt x="117226" y="0"/>
                </a:lnTo>
                <a:close/>
              </a:path>
              <a:path w="167640" h="60960">
                <a:moveTo>
                  <a:pt x="69585" y="0"/>
                </a:moveTo>
                <a:lnTo>
                  <a:pt x="50413" y="0"/>
                </a:lnTo>
                <a:lnTo>
                  <a:pt x="47762" y="2666"/>
                </a:lnTo>
                <a:lnTo>
                  <a:pt x="47762" y="58292"/>
                </a:lnTo>
                <a:lnTo>
                  <a:pt x="50413" y="60959"/>
                </a:lnTo>
                <a:lnTo>
                  <a:pt x="69585" y="60959"/>
                </a:lnTo>
                <a:lnTo>
                  <a:pt x="72268" y="58292"/>
                </a:lnTo>
                <a:lnTo>
                  <a:pt x="72268" y="2666"/>
                </a:lnTo>
                <a:lnTo>
                  <a:pt x="69585" y="0"/>
                </a:lnTo>
                <a:close/>
              </a:path>
              <a:path w="167640" h="60960">
                <a:moveTo>
                  <a:pt x="21854" y="0"/>
                </a:moveTo>
                <a:lnTo>
                  <a:pt x="2682" y="0"/>
                </a:lnTo>
                <a:lnTo>
                  <a:pt x="0" y="2666"/>
                </a:lnTo>
                <a:lnTo>
                  <a:pt x="0" y="58292"/>
                </a:lnTo>
                <a:lnTo>
                  <a:pt x="2682" y="60959"/>
                </a:lnTo>
                <a:lnTo>
                  <a:pt x="21854" y="60959"/>
                </a:lnTo>
                <a:lnTo>
                  <a:pt x="24505" y="58292"/>
                </a:lnTo>
                <a:lnTo>
                  <a:pt x="24505" y="2666"/>
                </a:lnTo>
                <a:lnTo>
                  <a:pt x="21854" y="0"/>
                </a:lnTo>
                <a:close/>
              </a:path>
            </a:pathLst>
          </a:custGeom>
          <a:solidFill>
            <a:srgbClr val="AFC5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47" name="object 35"/>
          <p:cNvSpPr>
            <a:spLocks noChangeArrowheads="1"/>
          </p:cNvSpPr>
          <p:nvPr/>
        </p:nvSpPr>
        <p:spPr bwMode="auto">
          <a:xfrm>
            <a:off x="6879432" y="3408364"/>
            <a:ext cx="335756" cy="407987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48" name="object 36"/>
          <p:cNvSpPr>
            <a:spLocks noChangeArrowheads="1"/>
          </p:cNvSpPr>
          <p:nvPr/>
        </p:nvSpPr>
        <p:spPr bwMode="auto">
          <a:xfrm>
            <a:off x="8096251" y="3984625"/>
            <a:ext cx="450056" cy="42703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49" name="object 37"/>
          <p:cNvSpPr>
            <a:spLocks/>
          </p:cNvSpPr>
          <p:nvPr/>
        </p:nvSpPr>
        <p:spPr bwMode="auto">
          <a:xfrm>
            <a:off x="2942035" y="1939926"/>
            <a:ext cx="38100" cy="2970213"/>
          </a:xfrm>
          <a:custGeom>
            <a:avLst/>
            <a:gdLst/>
            <a:ahLst/>
            <a:cxnLst>
              <a:cxn ang="0">
                <a:pos x="10674" y="2926673"/>
              </a:cxn>
              <a:cxn ang="0">
                <a:pos x="1086" y="2953960"/>
              </a:cxn>
              <a:cxn ang="0">
                <a:pos x="19004" y="2968812"/>
              </a:cxn>
              <a:cxn ang="0">
                <a:pos x="46884" y="2960324"/>
              </a:cxn>
              <a:cxn ang="0">
                <a:pos x="21823" y="2953197"/>
              </a:cxn>
              <a:cxn ang="0">
                <a:pos x="19049" y="2922905"/>
              </a:cxn>
              <a:cxn ang="0">
                <a:pos x="19049" y="2922905"/>
              </a:cxn>
              <a:cxn ang="0">
                <a:pos x="21823" y="2953197"/>
              </a:cxn>
              <a:cxn ang="0">
                <a:pos x="31729" y="2950411"/>
              </a:cxn>
              <a:cxn ang="0">
                <a:pos x="21641" y="2921739"/>
              </a:cxn>
              <a:cxn ang="0">
                <a:pos x="31729" y="2950411"/>
              </a:cxn>
              <a:cxn ang="0">
                <a:pos x="48945" y="2953197"/>
              </a:cxn>
              <a:cxn ang="0">
                <a:pos x="50767" y="2946056"/>
              </a:cxn>
              <a:cxn ang="0">
                <a:pos x="36818" y="2924897"/>
              </a:cxn>
              <a:cxn ang="0">
                <a:pos x="31729" y="2921739"/>
              </a:cxn>
              <a:cxn ang="0">
                <a:pos x="31729" y="2923838"/>
              </a:cxn>
              <a:cxn ang="0">
                <a:pos x="19049" y="45685"/>
              </a:cxn>
              <a:cxn ang="0">
                <a:pos x="21641" y="2921739"/>
              </a:cxn>
              <a:cxn ang="0">
                <a:pos x="31729" y="47784"/>
              </a:cxn>
              <a:cxn ang="0">
                <a:pos x="19049" y="45685"/>
              </a:cxn>
              <a:cxn ang="0">
                <a:pos x="21823" y="16337"/>
              </a:cxn>
              <a:cxn ang="0">
                <a:pos x="19049" y="45685"/>
              </a:cxn>
              <a:cxn ang="0">
                <a:pos x="31729" y="46615"/>
              </a:cxn>
              <a:cxn ang="0">
                <a:pos x="28955" y="16337"/>
              </a:cxn>
              <a:cxn ang="0">
                <a:pos x="29128" y="47784"/>
              </a:cxn>
              <a:cxn ang="0">
                <a:pos x="31729" y="46615"/>
              </a:cxn>
              <a:cxn ang="0">
                <a:pos x="28955" y="16337"/>
              </a:cxn>
              <a:cxn ang="0">
                <a:pos x="31729" y="46615"/>
              </a:cxn>
              <a:cxn ang="0">
                <a:pos x="47511" y="32018"/>
              </a:cxn>
              <a:cxn ang="0">
                <a:pos x="14008" y="0"/>
              </a:cxn>
              <a:cxn ang="0">
                <a:pos x="0" y="22676"/>
              </a:cxn>
              <a:cxn ang="0">
                <a:pos x="3887" y="35872"/>
              </a:cxn>
              <a:cxn ang="0">
                <a:pos x="19049" y="45685"/>
              </a:cxn>
              <a:cxn ang="0">
                <a:pos x="21823" y="16337"/>
              </a:cxn>
              <a:cxn ang="0">
                <a:pos x="49694" y="15575"/>
              </a:cxn>
              <a:cxn ang="0">
                <a:pos x="31778" y="721"/>
              </a:cxn>
            </a:cxnLst>
            <a:rect l="0" t="0" r="r" b="b"/>
            <a:pathLst>
              <a:path w="50800" h="2969895">
                <a:moveTo>
                  <a:pt x="19049" y="2922905"/>
                </a:moveTo>
                <a:lnTo>
                  <a:pt x="10674" y="2926673"/>
                </a:lnTo>
                <a:lnTo>
                  <a:pt x="3267" y="2937512"/>
                </a:lnTo>
                <a:lnTo>
                  <a:pt x="1086" y="2953960"/>
                </a:lnTo>
                <a:lnTo>
                  <a:pt x="7210" y="2963142"/>
                </a:lnTo>
                <a:lnTo>
                  <a:pt x="19004" y="2968812"/>
                </a:lnTo>
                <a:lnTo>
                  <a:pt x="36774" y="2969533"/>
                </a:lnTo>
                <a:lnTo>
                  <a:pt x="46884" y="2960324"/>
                </a:lnTo>
                <a:lnTo>
                  <a:pt x="48945" y="2953197"/>
                </a:lnTo>
                <a:lnTo>
                  <a:pt x="21823" y="2953197"/>
                </a:lnTo>
                <a:lnTo>
                  <a:pt x="19049" y="2950411"/>
                </a:lnTo>
                <a:lnTo>
                  <a:pt x="19049" y="2922905"/>
                </a:lnTo>
                <a:close/>
              </a:path>
              <a:path w="50800" h="2969895">
                <a:moveTo>
                  <a:pt x="21641" y="2921739"/>
                </a:moveTo>
                <a:lnTo>
                  <a:pt x="19049" y="2922905"/>
                </a:lnTo>
                <a:lnTo>
                  <a:pt x="19049" y="2950411"/>
                </a:lnTo>
                <a:lnTo>
                  <a:pt x="21823" y="2953197"/>
                </a:lnTo>
                <a:lnTo>
                  <a:pt x="28955" y="2953197"/>
                </a:lnTo>
                <a:lnTo>
                  <a:pt x="31729" y="2950411"/>
                </a:lnTo>
                <a:lnTo>
                  <a:pt x="31729" y="2923838"/>
                </a:lnTo>
                <a:lnTo>
                  <a:pt x="21641" y="2921739"/>
                </a:lnTo>
                <a:close/>
              </a:path>
              <a:path w="50800" h="2969895">
                <a:moveTo>
                  <a:pt x="31729" y="2923838"/>
                </a:moveTo>
                <a:lnTo>
                  <a:pt x="31729" y="2950411"/>
                </a:lnTo>
                <a:lnTo>
                  <a:pt x="28955" y="2953197"/>
                </a:lnTo>
                <a:lnTo>
                  <a:pt x="48945" y="2953197"/>
                </a:lnTo>
                <a:lnTo>
                  <a:pt x="50779" y="2946851"/>
                </a:lnTo>
                <a:lnTo>
                  <a:pt x="50767" y="2946056"/>
                </a:lnTo>
                <a:lnTo>
                  <a:pt x="46887" y="2933645"/>
                </a:lnTo>
                <a:lnTo>
                  <a:pt x="36818" y="2924897"/>
                </a:lnTo>
                <a:lnTo>
                  <a:pt x="31729" y="2923838"/>
                </a:lnTo>
                <a:close/>
              </a:path>
              <a:path w="50800" h="2969895">
                <a:moveTo>
                  <a:pt x="31729" y="2921739"/>
                </a:moveTo>
                <a:lnTo>
                  <a:pt x="21641" y="2921739"/>
                </a:lnTo>
                <a:lnTo>
                  <a:pt x="31729" y="2923838"/>
                </a:lnTo>
                <a:lnTo>
                  <a:pt x="31729" y="2921739"/>
                </a:lnTo>
                <a:close/>
              </a:path>
              <a:path w="50800" h="2969895">
                <a:moveTo>
                  <a:pt x="19049" y="45685"/>
                </a:moveTo>
                <a:lnTo>
                  <a:pt x="19049" y="2922905"/>
                </a:lnTo>
                <a:lnTo>
                  <a:pt x="21641" y="2921739"/>
                </a:lnTo>
                <a:lnTo>
                  <a:pt x="31729" y="2921739"/>
                </a:lnTo>
                <a:lnTo>
                  <a:pt x="31729" y="47784"/>
                </a:lnTo>
                <a:lnTo>
                  <a:pt x="29128" y="47784"/>
                </a:lnTo>
                <a:lnTo>
                  <a:pt x="19049" y="45685"/>
                </a:lnTo>
                <a:close/>
              </a:path>
              <a:path w="50800" h="2969895">
                <a:moveTo>
                  <a:pt x="28955" y="16337"/>
                </a:moveTo>
                <a:lnTo>
                  <a:pt x="21823" y="16337"/>
                </a:lnTo>
                <a:lnTo>
                  <a:pt x="19049" y="19110"/>
                </a:lnTo>
                <a:lnTo>
                  <a:pt x="19049" y="45685"/>
                </a:lnTo>
                <a:lnTo>
                  <a:pt x="29128" y="47784"/>
                </a:lnTo>
                <a:lnTo>
                  <a:pt x="31729" y="46615"/>
                </a:lnTo>
                <a:lnTo>
                  <a:pt x="31729" y="19110"/>
                </a:lnTo>
                <a:lnTo>
                  <a:pt x="28955" y="16337"/>
                </a:lnTo>
                <a:close/>
              </a:path>
              <a:path w="50800" h="2969895">
                <a:moveTo>
                  <a:pt x="31729" y="46615"/>
                </a:moveTo>
                <a:lnTo>
                  <a:pt x="29128" y="47784"/>
                </a:lnTo>
                <a:lnTo>
                  <a:pt x="31729" y="47784"/>
                </a:lnTo>
                <a:lnTo>
                  <a:pt x="31729" y="46615"/>
                </a:lnTo>
                <a:close/>
              </a:path>
              <a:path w="50800" h="2969895">
                <a:moveTo>
                  <a:pt x="49593" y="16337"/>
                </a:moveTo>
                <a:lnTo>
                  <a:pt x="28955" y="16337"/>
                </a:lnTo>
                <a:lnTo>
                  <a:pt x="31729" y="19110"/>
                </a:lnTo>
                <a:lnTo>
                  <a:pt x="31729" y="46615"/>
                </a:lnTo>
                <a:lnTo>
                  <a:pt x="40100" y="42854"/>
                </a:lnTo>
                <a:lnTo>
                  <a:pt x="47511" y="32018"/>
                </a:lnTo>
                <a:lnTo>
                  <a:pt x="49593" y="16337"/>
                </a:lnTo>
                <a:close/>
              </a:path>
              <a:path w="50800" h="2969895">
                <a:moveTo>
                  <a:pt x="14008" y="0"/>
                </a:moveTo>
                <a:lnTo>
                  <a:pt x="3895" y="9207"/>
                </a:lnTo>
                <a:lnTo>
                  <a:pt x="0" y="22676"/>
                </a:lnTo>
                <a:lnTo>
                  <a:pt x="11" y="23458"/>
                </a:lnTo>
                <a:lnTo>
                  <a:pt x="3887" y="35872"/>
                </a:lnTo>
                <a:lnTo>
                  <a:pt x="13953" y="44623"/>
                </a:lnTo>
                <a:lnTo>
                  <a:pt x="19049" y="45685"/>
                </a:lnTo>
                <a:lnTo>
                  <a:pt x="19049" y="19110"/>
                </a:lnTo>
                <a:lnTo>
                  <a:pt x="21823" y="16337"/>
                </a:lnTo>
                <a:lnTo>
                  <a:pt x="49593" y="16337"/>
                </a:lnTo>
                <a:lnTo>
                  <a:pt x="49694" y="15575"/>
                </a:lnTo>
                <a:lnTo>
                  <a:pt x="43571" y="6393"/>
                </a:lnTo>
                <a:lnTo>
                  <a:pt x="31778" y="721"/>
                </a:lnTo>
                <a:lnTo>
                  <a:pt x="14008" y="0"/>
                </a:lnTo>
                <a:close/>
              </a:path>
            </a:pathLst>
          </a:custGeom>
          <a:solidFill>
            <a:srgbClr val="ACB9C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50" name="object 38"/>
          <p:cNvSpPr>
            <a:spLocks/>
          </p:cNvSpPr>
          <p:nvPr/>
        </p:nvSpPr>
        <p:spPr bwMode="auto">
          <a:xfrm>
            <a:off x="4551760" y="1939926"/>
            <a:ext cx="38100" cy="2970213"/>
          </a:xfrm>
          <a:custGeom>
            <a:avLst/>
            <a:gdLst/>
            <a:ahLst/>
            <a:cxnLst>
              <a:cxn ang="0">
                <a:pos x="10674" y="2926673"/>
              </a:cxn>
              <a:cxn ang="0">
                <a:pos x="1086" y="2953960"/>
              </a:cxn>
              <a:cxn ang="0">
                <a:pos x="19004" y="2968812"/>
              </a:cxn>
              <a:cxn ang="0">
                <a:pos x="46884" y="2960324"/>
              </a:cxn>
              <a:cxn ang="0">
                <a:pos x="21823" y="2953197"/>
              </a:cxn>
              <a:cxn ang="0">
                <a:pos x="19049" y="2922905"/>
              </a:cxn>
              <a:cxn ang="0">
                <a:pos x="19049" y="2922905"/>
              </a:cxn>
              <a:cxn ang="0">
                <a:pos x="21823" y="2953197"/>
              </a:cxn>
              <a:cxn ang="0">
                <a:pos x="31729" y="2950411"/>
              </a:cxn>
              <a:cxn ang="0">
                <a:pos x="21641" y="2921739"/>
              </a:cxn>
              <a:cxn ang="0">
                <a:pos x="31729" y="2950411"/>
              </a:cxn>
              <a:cxn ang="0">
                <a:pos x="48945" y="2953197"/>
              </a:cxn>
              <a:cxn ang="0">
                <a:pos x="50767" y="2946056"/>
              </a:cxn>
              <a:cxn ang="0">
                <a:pos x="36818" y="2924897"/>
              </a:cxn>
              <a:cxn ang="0">
                <a:pos x="31729" y="2921739"/>
              </a:cxn>
              <a:cxn ang="0">
                <a:pos x="31729" y="2923838"/>
              </a:cxn>
              <a:cxn ang="0">
                <a:pos x="19049" y="45685"/>
              </a:cxn>
              <a:cxn ang="0">
                <a:pos x="21641" y="2921739"/>
              </a:cxn>
              <a:cxn ang="0">
                <a:pos x="31729" y="47784"/>
              </a:cxn>
              <a:cxn ang="0">
                <a:pos x="19049" y="45685"/>
              </a:cxn>
              <a:cxn ang="0">
                <a:pos x="21823" y="16337"/>
              </a:cxn>
              <a:cxn ang="0">
                <a:pos x="19049" y="45685"/>
              </a:cxn>
              <a:cxn ang="0">
                <a:pos x="31729" y="46615"/>
              </a:cxn>
              <a:cxn ang="0">
                <a:pos x="28955" y="16337"/>
              </a:cxn>
              <a:cxn ang="0">
                <a:pos x="29128" y="47784"/>
              </a:cxn>
              <a:cxn ang="0">
                <a:pos x="31729" y="46615"/>
              </a:cxn>
              <a:cxn ang="0">
                <a:pos x="28955" y="16337"/>
              </a:cxn>
              <a:cxn ang="0">
                <a:pos x="31729" y="46615"/>
              </a:cxn>
              <a:cxn ang="0">
                <a:pos x="47511" y="32018"/>
              </a:cxn>
              <a:cxn ang="0">
                <a:pos x="14008" y="0"/>
              </a:cxn>
              <a:cxn ang="0">
                <a:pos x="0" y="22676"/>
              </a:cxn>
              <a:cxn ang="0">
                <a:pos x="3887" y="35872"/>
              </a:cxn>
              <a:cxn ang="0">
                <a:pos x="19049" y="45685"/>
              </a:cxn>
              <a:cxn ang="0">
                <a:pos x="21823" y="16337"/>
              </a:cxn>
              <a:cxn ang="0">
                <a:pos x="49694" y="15575"/>
              </a:cxn>
              <a:cxn ang="0">
                <a:pos x="31778" y="721"/>
              </a:cxn>
            </a:cxnLst>
            <a:rect l="0" t="0" r="r" b="b"/>
            <a:pathLst>
              <a:path w="50800" h="2969895">
                <a:moveTo>
                  <a:pt x="19049" y="2922905"/>
                </a:moveTo>
                <a:lnTo>
                  <a:pt x="10674" y="2926673"/>
                </a:lnTo>
                <a:lnTo>
                  <a:pt x="3267" y="2937512"/>
                </a:lnTo>
                <a:lnTo>
                  <a:pt x="1086" y="2953960"/>
                </a:lnTo>
                <a:lnTo>
                  <a:pt x="7210" y="2963142"/>
                </a:lnTo>
                <a:lnTo>
                  <a:pt x="19004" y="2968812"/>
                </a:lnTo>
                <a:lnTo>
                  <a:pt x="36774" y="2969533"/>
                </a:lnTo>
                <a:lnTo>
                  <a:pt x="46884" y="2960324"/>
                </a:lnTo>
                <a:lnTo>
                  <a:pt x="48945" y="2953197"/>
                </a:lnTo>
                <a:lnTo>
                  <a:pt x="21823" y="2953197"/>
                </a:lnTo>
                <a:lnTo>
                  <a:pt x="19049" y="2950411"/>
                </a:lnTo>
                <a:lnTo>
                  <a:pt x="19049" y="2922905"/>
                </a:lnTo>
                <a:close/>
              </a:path>
              <a:path w="50800" h="2969895">
                <a:moveTo>
                  <a:pt x="21641" y="2921739"/>
                </a:moveTo>
                <a:lnTo>
                  <a:pt x="19049" y="2922905"/>
                </a:lnTo>
                <a:lnTo>
                  <a:pt x="19049" y="2950411"/>
                </a:lnTo>
                <a:lnTo>
                  <a:pt x="21823" y="2953197"/>
                </a:lnTo>
                <a:lnTo>
                  <a:pt x="28955" y="2953197"/>
                </a:lnTo>
                <a:lnTo>
                  <a:pt x="31729" y="2950411"/>
                </a:lnTo>
                <a:lnTo>
                  <a:pt x="31729" y="2923838"/>
                </a:lnTo>
                <a:lnTo>
                  <a:pt x="21641" y="2921739"/>
                </a:lnTo>
                <a:close/>
              </a:path>
              <a:path w="50800" h="2969895">
                <a:moveTo>
                  <a:pt x="31729" y="2923838"/>
                </a:moveTo>
                <a:lnTo>
                  <a:pt x="31729" y="2950411"/>
                </a:lnTo>
                <a:lnTo>
                  <a:pt x="28955" y="2953197"/>
                </a:lnTo>
                <a:lnTo>
                  <a:pt x="48945" y="2953197"/>
                </a:lnTo>
                <a:lnTo>
                  <a:pt x="50779" y="2946851"/>
                </a:lnTo>
                <a:lnTo>
                  <a:pt x="50767" y="2946056"/>
                </a:lnTo>
                <a:lnTo>
                  <a:pt x="46887" y="2933645"/>
                </a:lnTo>
                <a:lnTo>
                  <a:pt x="36818" y="2924897"/>
                </a:lnTo>
                <a:lnTo>
                  <a:pt x="31729" y="2923838"/>
                </a:lnTo>
                <a:close/>
              </a:path>
              <a:path w="50800" h="2969895">
                <a:moveTo>
                  <a:pt x="31729" y="2921739"/>
                </a:moveTo>
                <a:lnTo>
                  <a:pt x="21641" y="2921739"/>
                </a:lnTo>
                <a:lnTo>
                  <a:pt x="31729" y="2923838"/>
                </a:lnTo>
                <a:lnTo>
                  <a:pt x="31729" y="2921739"/>
                </a:lnTo>
                <a:close/>
              </a:path>
              <a:path w="50800" h="2969895">
                <a:moveTo>
                  <a:pt x="19049" y="45685"/>
                </a:moveTo>
                <a:lnTo>
                  <a:pt x="19049" y="2922905"/>
                </a:lnTo>
                <a:lnTo>
                  <a:pt x="21641" y="2921739"/>
                </a:lnTo>
                <a:lnTo>
                  <a:pt x="31729" y="2921739"/>
                </a:lnTo>
                <a:lnTo>
                  <a:pt x="31729" y="47784"/>
                </a:lnTo>
                <a:lnTo>
                  <a:pt x="29128" y="47784"/>
                </a:lnTo>
                <a:lnTo>
                  <a:pt x="19049" y="45685"/>
                </a:lnTo>
                <a:close/>
              </a:path>
              <a:path w="50800" h="2969895">
                <a:moveTo>
                  <a:pt x="28955" y="16337"/>
                </a:moveTo>
                <a:lnTo>
                  <a:pt x="21823" y="16337"/>
                </a:lnTo>
                <a:lnTo>
                  <a:pt x="19049" y="19110"/>
                </a:lnTo>
                <a:lnTo>
                  <a:pt x="19049" y="45685"/>
                </a:lnTo>
                <a:lnTo>
                  <a:pt x="29128" y="47784"/>
                </a:lnTo>
                <a:lnTo>
                  <a:pt x="31729" y="46615"/>
                </a:lnTo>
                <a:lnTo>
                  <a:pt x="31729" y="19110"/>
                </a:lnTo>
                <a:lnTo>
                  <a:pt x="28955" y="16337"/>
                </a:lnTo>
                <a:close/>
              </a:path>
              <a:path w="50800" h="2969895">
                <a:moveTo>
                  <a:pt x="31729" y="46615"/>
                </a:moveTo>
                <a:lnTo>
                  <a:pt x="29128" y="47784"/>
                </a:lnTo>
                <a:lnTo>
                  <a:pt x="31729" y="47784"/>
                </a:lnTo>
                <a:lnTo>
                  <a:pt x="31729" y="46615"/>
                </a:lnTo>
                <a:close/>
              </a:path>
              <a:path w="50800" h="2969895">
                <a:moveTo>
                  <a:pt x="49593" y="16337"/>
                </a:moveTo>
                <a:lnTo>
                  <a:pt x="28955" y="16337"/>
                </a:lnTo>
                <a:lnTo>
                  <a:pt x="31729" y="19110"/>
                </a:lnTo>
                <a:lnTo>
                  <a:pt x="31729" y="46615"/>
                </a:lnTo>
                <a:lnTo>
                  <a:pt x="40100" y="42854"/>
                </a:lnTo>
                <a:lnTo>
                  <a:pt x="47511" y="32018"/>
                </a:lnTo>
                <a:lnTo>
                  <a:pt x="49593" y="16337"/>
                </a:lnTo>
                <a:close/>
              </a:path>
              <a:path w="50800" h="2969895">
                <a:moveTo>
                  <a:pt x="14008" y="0"/>
                </a:moveTo>
                <a:lnTo>
                  <a:pt x="3895" y="9207"/>
                </a:lnTo>
                <a:lnTo>
                  <a:pt x="0" y="22676"/>
                </a:lnTo>
                <a:lnTo>
                  <a:pt x="11" y="23458"/>
                </a:lnTo>
                <a:lnTo>
                  <a:pt x="3887" y="35872"/>
                </a:lnTo>
                <a:lnTo>
                  <a:pt x="13953" y="44623"/>
                </a:lnTo>
                <a:lnTo>
                  <a:pt x="19049" y="45685"/>
                </a:lnTo>
                <a:lnTo>
                  <a:pt x="19049" y="19110"/>
                </a:lnTo>
                <a:lnTo>
                  <a:pt x="21823" y="16337"/>
                </a:lnTo>
                <a:lnTo>
                  <a:pt x="49593" y="16337"/>
                </a:lnTo>
                <a:lnTo>
                  <a:pt x="49694" y="15575"/>
                </a:lnTo>
                <a:lnTo>
                  <a:pt x="43571" y="6393"/>
                </a:lnTo>
                <a:lnTo>
                  <a:pt x="31778" y="721"/>
                </a:lnTo>
                <a:lnTo>
                  <a:pt x="14008" y="0"/>
                </a:lnTo>
                <a:close/>
              </a:path>
            </a:pathLst>
          </a:custGeom>
          <a:solidFill>
            <a:srgbClr val="ACB9C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51" name="object 39"/>
          <p:cNvSpPr>
            <a:spLocks/>
          </p:cNvSpPr>
          <p:nvPr/>
        </p:nvSpPr>
        <p:spPr bwMode="auto">
          <a:xfrm>
            <a:off x="6162675" y="1939926"/>
            <a:ext cx="38100" cy="2970213"/>
          </a:xfrm>
          <a:custGeom>
            <a:avLst/>
            <a:gdLst/>
            <a:ahLst/>
            <a:cxnLst>
              <a:cxn ang="0">
                <a:pos x="10674" y="2926673"/>
              </a:cxn>
              <a:cxn ang="0">
                <a:pos x="1086" y="2953960"/>
              </a:cxn>
              <a:cxn ang="0">
                <a:pos x="19004" y="2968812"/>
              </a:cxn>
              <a:cxn ang="0">
                <a:pos x="46884" y="2960324"/>
              </a:cxn>
              <a:cxn ang="0">
                <a:pos x="21823" y="2953197"/>
              </a:cxn>
              <a:cxn ang="0">
                <a:pos x="19049" y="2922905"/>
              </a:cxn>
              <a:cxn ang="0">
                <a:pos x="19049" y="2922905"/>
              </a:cxn>
              <a:cxn ang="0">
                <a:pos x="21823" y="2953197"/>
              </a:cxn>
              <a:cxn ang="0">
                <a:pos x="31729" y="2950411"/>
              </a:cxn>
              <a:cxn ang="0">
                <a:pos x="21641" y="2921739"/>
              </a:cxn>
              <a:cxn ang="0">
                <a:pos x="31729" y="2950411"/>
              </a:cxn>
              <a:cxn ang="0">
                <a:pos x="48945" y="2953197"/>
              </a:cxn>
              <a:cxn ang="0">
                <a:pos x="50767" y="2946056"/>
              </a:cxn>
              <a:cxn ang="0">
                <a:pos x="36818" y="2924897"/>
              </a:cxn>
              <a:cxn ang="0">
                <a:pos x="31729" y="2921739"/>
              </a:cxn>
              <a:cxn ang="0">
                <a:pos x="31729" y="2923838"/>
              </a:cxn>
              <a:cxn ang="0">
                <a:pos x="19049" y="45685"/>
              </a:cxn>
              <a:cxn ang="0">
                <a:pos x="21641" y="2921739"/>
              </a:cxn>
              <a:cxn ang="0">
                <a:pos x="31729" y="47784"/>
              </a:cxn>
              <a:cxn ang="0">
                <a:pos x="19049" y="45685"/>
              </a:cxn>
              <a:cxn ang="0">
                <a:pos x="21823" y="16337"/>
              </a:cxn>
              <a:cxn ang="0">
                <a:pos x="19049" y="45685"/>
              </a:cxn>
              <a:cxn ang="0">
                <a:pos x="31729" y="46615"/>
              </a:cxn>
              <a:cxn ang="0">
                <a:pos x="28955" y="16337"/>
              </a:cxn>
              <a:cxn ang="0">
                <a:pos x="29128" y="47784"/>
              </a:cxn>
              <a:cxn ang="0">
                <a:pos x="31729" y="46615"/>
              </a:cxn>
              <a:cxn ang="0">
                <a:pos x="28955" y="16337"/>
              </a:cxn>
              <a:cxn ang="0">
                <a:pos x="31729" y="46615"/>
              </a:cxn>
              <a:cxn ang="0">
                <a:pos x="47511" y="32018"/>
              </a:cxn>
              <a:cxn ang="0">
                <a:pos x="14008" y="0"/>
              </a:cxn>
              <a:cxn ang="0">
                <a:pos x="0" y="22676"/>
              </a:cxn>
              <a:cxn ang="0">
                <a:pos x="3887" y="35872"/>
              </a:cxn>
              <a:cxn ang="0">
                <a:pos x="19049" y="45685"/>
              </a:cxn>
              <a:cxn ang="0">
                <a:pos x="21823" y="16337"/>
              </a:cxn>
              <a:cxn ang="0">
                <a:pos x="49694" y="15575"/>
              </a:cxn>
              <a:cxn ang="0">
                <a:pos x="31778" y="721"/>
              </a:cxn>
            </a:cxnLst>
            <a:rect l="0" t="0" r="r" b="b"/>
            <a:pathLst>
              <a:path w="50800" h="2969895">
                <a:moveTo>
                  <a:pt x="19049" y="2922905"/>
                </a:moveTo>
                <a:lnTo>
                  <a:pt x="10674" y="2926673"/>
                </a:lnTo>
                <a:lnTo>
                  <a:pt x="3267" y="2937512"/>
                </a:lnTo>
                <a:lnTo>
                  <a:pt x="1086" y="2953960"/>
                </a:lnTo>
                <a:lnTo>
                  <a:pt x="7210" y="2963142"/>
                </a:lnTo>
                <a:lnTo>
                  <a:pt x="19004" y="2968812"/>
                </a:lnTo>
                <a:lnTo>
                  <a:pt x="36774" y="2969533"/>
                </a:lnTo>
                <a:lnTo>
                  <a:pt x="46884" y="2960324"/>
                </a:lnTo>
                <a:lnTo>
                  <a:pt x="48945" y="2953197"/>
                </a:lnTo>
                <a:lnTo>
                  <a:pt x="21823" y="2953197"/>
                </a:lnTo>
                <a:lnTo>
                  <a:pt x="19049" y="2950411"/>
                </a:lnTo>
                <a:lnTo>
                  <a:pt x="19049" y="2922905"/>
                </a:lnTo>
                <a:close/>
              </a:path>
              <a:path w="50800" h="2969895">
                <a:moveTo>
                  <a:pt x="21641" y="2921739"/>
                </a:moveTo>
                <a:lnTo>
                  <a:pt x="19049" y="2922905"/>
                </a:lnTo>
                <a:lnTo>
                  <a:pt x="19049" y="2950411"/>
                </a:lnTo>
                <a:lnTo>
                  <a:pt x="21823" y="2953197"/>
                </a:lnTo>
                <a:lnTo>
                  <a:pt x="28955" y="2953197"/>
                </a:lnTo>
                <a:lnTo>
                  <a:pt x="31729" y="2950411"/>
                </a:lnTo>
                <a:lnTo>
                  <a:pt x="31729" y="2923838"/>
                </a:lnTo>
                <a:lnTo>
                  <a:pt x="21641" y="2921739"/>
                </a:lnTo>
                <a:close/>
              </a:path>
              <a:path w="50800" h="2969895">
                <a:moveTo>
                  <a:pt x="31729" y="2923838"/>
                </a:moveTo>
                <a:lnTo>
                  <a:pt x="31729" y="2950411"/>
                </a:lnTo>
                <a:lnTo>
                  <a:pt x="28955" y="2953197"/>
                </a:lnTo>
                <a:lnTo>
                  <a:pt x="48945" y="2953197"/>
                </a:lnTo>
                <a:lnTo>
                  <a:pt x="50779" y="2946851"/>
                </a:lnTo>
                <a:lnTo>
                  <a:pt x="50767" y="2946056"/>
                </a:lnTo>
                <a:lnTo>
                  <a:pt x="46887" y="2933645"/>
                </a:lnTo>
                <a:lnTo>
                  <a:pt x="36818" y="2924897"/>
                </a:lnTo>
                <a:lnTo>
                  <a:pt x="31729" y="2923838"/>
                </a:lnTo>
                <a:close/>
              </a:path>
              <a:path w="50800" h="2969895">
                <a:moveTo>
                  <a:pt x="31729" y="2921739"/>
                </a:moveTo>
                <a:lnTo>
                  <a:pt x="21641" y="2921739"/>
                </a:lnTo>
                <a:lnTo>
                  <a:pt x="31729" y="2923838"/>
                </a:lnTo>
                <a:lnTo>
                  <a:pt x="31729" y="2921739"/>
                </a:lnTo>
                <a:close/>
              </a:path>
              <a:path w="50800" h="2969895">
                <a:moveTo>
                  <a:pt x="19049" y="45685"/>
                </a:moveTo>
                <a:lnTo>
                  <a:pt x="19049" y="2922905"/>
                </a:lnTo>
                <a:lnTo>
                  <a:pt x="21641" y="2921739"/>
                </a:lnTo>
                <a:lnTo>
                  <a:pt x="31729" y="2921739"/>
                </a:lnTo>
                <a:lnTo>
                  <a:pt x="31729" y="47784"/>
                </a:lnTo>
                <a:lnTo>
                  <a:pt x="29128" y="47784"/>
                </a:lnTo>
                <a:lnTo>
                  <a:pt x="19049" y="45685"/>
                </a:lnTo>
                <a:close/>
              </a:path>
              <a:path w="50800" h="2969895">
                <a:moveTo>
                  <a:pt x="28955" y="16337"/>
                </a:moveTo>
                <a:lnTo>
                  <a:pt x="21823" y="16337"/>
                </a:lnTo>
                <a:lnTo>
                  <a:pt x="19049" y="19110"/>
                </a:lnTo>
                <a:lnTo>
                  <a:pt x="19049" y="45685"/>
                </a:lnTo>
                <a:lnTo>
                  <a:pt x="29128" y="47784"/>
                </a:lnTo>
                <a:lnTo>
                  <a:pt x="31729" y="46615"/>
                </a:lnTo>
                <a:lnTo>
                  <a:pt x="31729" y="19110"/>
                </a:lnTo>
                <a:lnTo>
                  <a:pt x="28955" y="16337"/>
                </a:lnTo>
                <a:close/>
              </a:path>
              <a:path w="50800" h="2969895">
                <a:moveTo>
                  <a:pt x="31729" y="46615"/>
                </a:moveTo>
                <a:lnTo>
                  <a:pt x="29128" y="47784"/>
                </a:lnTo>
                <a:lnTo>
                  <a:pt x="31729" y="47784"/>
                </a:lnTo>
                <a:lnTo>
                  <a:pt x="31729" y="46615"/>
                </a:lnTo>
                <a:close/>
              </a:path>
              <a:path w="50800" h="2969895">
                <a:moveTo>
                  <a:pt x="49593" y="16337"/>
                </a:moveTo>
                <a:lnTo>
                  <a:pt x="28955" y="16337"/>
                </a:lnTo>
                <a:lnTo>
                  <a:pt x="31729" y="19110"/>
                </a:lnTo>
                <a:lnTo>
                  <a:pt x="31729" y="46615"/>
                </a:lnTo>
                <a:lnTo>
                  <a:pt x="40100" y="42854"/>
                </a:lnTo>
                <a:lnTo>
                  <a:pt x="47511" y="32018"/>
                </a:lnTo>
                <a:lnTo>
                  <a:pt x="49593" y="16337"/>
                </a:lnTo>
                <a:close/>
              </a:path>
              <a:path w="50800" h="2969895">
                <a:moveTo>
                  <a:pt x="14008" y="0"/>
                </a:moveTo>
                <a:lnTo>
                  <a:pt x="3895" y="9207"/>
                </a:lnTo>
                <a:lnTo>
                  <a:pt x="0" y="22676"/>
                </a:lnTo>
                <a:lnTo>
                  <a:pt x="11" y="23458"/>
                </a:lnTo>
                <a:lnTo>
                  <a:pt x="3887" y="35872"/>
                </a:lnTo>
                <a:lnTo>
                  <a:pt x="13953" y="44623"/>
                </a:lnTo>
                <a:lnTo>
                  <a:pt x="19049" y="45685"/>
                </a:lnTo>
                <a:lnTo>
                  <a:pt x="19049" y="19110"/>
                </a:lnTo>
                <a:lnTo>
                  <a:pt x="21823" y="16337"/>
                </a:lnTo>
                <a:lnTo>
                  <a:pt x="49593" y="16337"/>
                </a:lnTo>
                <a:lnTo>
                  <a:pt x="49694" y="15575"/>
                </a:lnTo>
                <a:lnTo>
                  <a:pt x="43571" y="6393"/>
                </a:lnTo>
                <a:lnTo>
                  <a:pt x="31778" y="721"/>
                </a:lnTo>
                <a:lnTo>
                  <a:pt x="14008" y="0"/>
                </a:lnTo>
                <a:close/>
              </a:path>
            </a:pathLst>
          </a:custGeom>
          <a:solidFill>
            <a:srgbClr val="ACB9C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52" name="object 40"/>
          <p:cNvSpPr>
            <a:spLocks/>
          </p:cNvSpPr>
          <p:nvPr/>
        </p:nvSpPr>
        <p:spPr bwMode="auto">
          <a:xfrm>
            <a:off x="7771210" y="1939926"/>
            <a:ext cx="38100" cy="2970213"/>
          </a:xfrm>
          <a:custGeom>
            <a:avLst/>
            <a:gdLst/>
            <a:ahLst/>
            <a:cxnLst>
              <a:cxn ang="0">
                <a:pos x="10674" y="2926673"/>
              </a:cxn>
              <a:cxn ang="0">
                <a:pos x="1086" y="2953960"/>
              </a:cxn>
              <a:cxn ang="0">
                <a:pos x="19004" y="2968812"/>
              </a:cxn>
              <a:cxn ang="0">
                <a:pos x="46884" y="2960324"/>
              </a:cxn>
              <a:cxn ang="0">
                <a:pos x="21823" y="2953197"/>
              </a:cxn>
              <a:cxn ang="0">
                <a:pos x="19049" y="2922905"/>
              </a:cxn>
              <a:cxn ang="0">
                <a:pos x="19049" y="2922905"/>
              </a:cxn>
              <a:cxn ang="0">
                <a:pos x="21823" y="2953197"/>
              </a:cxn>
              <a:cxn ang="0">
                <a:pos x="31729" y="2950411"/>
              </a:cxn>
              <a:cxn ang="0">
                <a:pos x="21641" y="2921739"/>
              </a:cxn>
              <a:cxn ang="0">
                <a:pos x="31729" y="2950411"/>
              </a:cxn>
              <a:cxn ang="0">
                <a:pos x="48945" y="2953197"/>
              </a:cxn>
              <a:cxn ang="0">
                <a:pos x="50767" y="2946056"/>
              </a:cxn>
              <a:cxn ang="0">
                <a:pos x="36818" y="2924897"/>
              </a:cxn>
              <a:cxn ang="0">
                <a:pos x="31729" y="2921739"/>
              </a:cxn>
              <a:cxn ang="0">
                <a:pos x="31729" y="2923838"/>
              </a:cxn>
              <a:cxn ang="0">
                <a:pos x="19049" y="45685"/>
              </a:cxn>
              <a:cxn ang="0">
                <a:pos x="21641" y="2921739"/>
              </a:cxn>
              <a:cxn ang="0">
                <a:pos x="31729" y="47784"/>
              </a:cxn>
              <a:cxn ang="0">
                <a:pos x="19049" y="45685"/>
              </a:cxn>
              <a:cxn ang="0">
                <a:pos x="21823" y="16337"/>
              </a:cxn>
              <a:cxn ang="0">
                <a:pos x="19049" y="45685"/>
              </a:cxn>
              <a:cxn ang="0">
                <a:pos x="31729" y="46615"/>
              </a:cxn>
              <a:cxn ang="0">
                <a:pos x="28955" y="16337"/>
              </a:cxn>
              <a:cxn ang="0">
                <a:pos x="29128" y="47784"/>
              </a:cxn>
              <a:cxn ang="0">
                <a:pos x="31729" y="46615"/>
              </a:cxn>
              <a:cxn ang="0">
                <a:pos x="28955" y="16337"/>
              </a:cxn>
              <a:cxn ang="0">
                <a:pos x="31729" y="46615"/>
              </a:cxn>
              <a:cxn ang="0">
                <a:pos x="47511" y="32018"/>
              </a:cxn>
              <a:cxn ang="0">
                <a:pos x="14008" y="0"/>
              </a:cxn>
              <a:cxn ang="0">
                <a:pos x="0" y="22676"/>
              </a:cxn>
              <a:cxn ang="0">
                <a:pos x="3887" y="35872"/>
              </a:cxn>
              <a:cxn ang="0">
                <a:pos x="19049" y="45685"/>
              </a:cxn>
              <a:cxn ang="0">
                <a:pos x="21823" y="16337"/>
              </a:cxn>
              <a:cxn ang="0">
                <a:pos x="49694" y="15575"/>
              </a:cxn>
              <a:cxn ang="0">
                <a:pos x="31778" y="721"/>
              </a:cxn>
            </a:cxnLst>
            <a:rect l="0" t="0" r="r" b="b"/>
            <a:pathLst>
              <a:path w="50800" h="2969895">
                <a:moveTo>
                  <a:pt x="19049" y="2922905"/>
                </a:moveTo>
                <a:lnTo>
                  <a:pt x="10674" y="2926673"/>
                </a:lnTo>
                <a:lnTo>
                  <a:pt x="3267" y="2937512"/>
                </a:lnTo>
                <a:lnTo>
                  <a:pt x="1086" y="2953960"/>
                </a:lnTo>
                <a:lnTo>
                  <a:pt x="7210" y="2963142"/>
                </a:lnTo>
                <a:lnTo>
                  <a:pt x="19004" y="2968812"/>
                </a:lnTo>
                <a:lnTo>
                  <a:pt x="36774" y="2969533"/>
                </a:lnTo>
                <a:lnTo>
                  <a:pt x="46884" y="2960324"/>
                </a:lnTo>
                <a:lnTo>
                  <a:pt x="48945" y="2953197"/>
                </a:lnTo>
                <a:lnTo>
                  <a:pt x="21823" y="2953197"/>
                </a:lnTo>
                <a:lnTo>
                  <a:pt x="19049" y="2950411"/>
                </a:lnTo>
                <a:lnTo>
                  <a:pt x="19049" y="2922905"/>
                </a:lnTo>
                <a:close/>
              </a:path>
              <a:path w="50800" h="2969895">
                <a:moveTo>
                  <a:pt x="21641" y="2921739"/>
                </a:moveTo>
                <a:lnTo>
                  <a:pt x="19049" y="2922905"/>
                </a:lnTo>
                <a:lnTo>
                  <a:pt x="19049" y="2950411"/>
                </a:lnTo>
                <a:lnTo>
                  <a:pt x="21823" y="2953197"/>
                </a:lnTo>
                <a:lnTo>
                  <a:pt x="28955" y="2953197"/>
                </a:lnTo>
                <a:lnTo>
                  <a:pt x="31729" y="2950411"/>
                </a:lnTo>
                <a:lnTo>
                  <a:pt x="31729" y="2923838"/>
                </a:lnTo>
                <a:lnTo>
                  <a:pt x="21641" y="2921739"/>
                </a:lnTo>
                <a:close/>
              </a:path>
              <a:path w="50800" h="2969895">
                <a:moveTo>
                  <a:pt x="31729" y="2923838"/>
                </a:moveTo>
                <a:lnTo>
                  <a:pt x="31729" y="2950411"/>
                </a:lnTo>
                <a:lnTo>
                  <a:pt x="28955" y="2953197"/>
                </a:lnTo>
                <a:lnTo>
                  <a:pt x="48945" y="2953197"/>
                </a:lnTo>
                <a:lnTo>
                  <a:pt x="50779" y="2946851"/>
                </a:lnTo>
                <a:lnTo>
                  <a:pt x="50767" y="2946056"/>
                </a:lnTo>
                <a:lnTo>
                  <a:pt x="46887" y="2933645"/>
                </a:lnTo>
                <a:lnTo>
                  <a:pt x="36818" y="2924897"/>
                </a:lnTo>
                <a:lnTo>
                  <a:pt x="31729" y="2923838"/>
                </a:lnTo>
                <a:close/>
              </a:path>
              <a:path w="50800" h="2969895">
                <a:moveTo>
                  <a:pt x="31729" y="2921739"/>
                </a:moveTo>
                <a:lnTo>
                  <a:pt x="21641" y="2921739"/>
                </a:lnTo>
                <a:lnTo>
                  <a:pt x="31729" y="2923838"/>
                </a:lnTo>
                <a:lnTo>
                  <a:pt x="31729" y="2921739"/>
                </a:lnTo>
                <a:close/>
              </a:path>
              <a:path w="50800" h="2969895">
                <a:moveTo>
                  <a:pt x="19049" y="45685"/>
                </a:moveTo>
                <a:lnTo>
                  <a:pt x="19049" y="2922905"/>
                </a:lnTo>
                <a:lnTo>
                  <a:pt x="21641" y="2921739"/>
                </a:lnTo>
                <a:lnTo>
                  <a:pt x="31729" y="2921739"/>
                </a:lnTo>
                <a:lnTo>
                  <a:pt x="31729" y="47784"/>
                </a:lnTo>
                <a:lnTo>
                  <a:pt x="29128" y="47784"/>
                </a:lnTo>
                <a:lnTo>
                  <a:pt x="19049" y="45685"/>
                </a:lnTo>
                <a:close/>
              </a:path>
              <a:path w="50800" h="2969895">
                <a:moveTo>
                  <a:pt x="28955" y="16337"/>
                </a:moveTo>
                <a:lnTo>
                  <a:pt x="21823" y="16337"/>
                </a:lnTo>
                <a:lnTo>
                  <a:pt x="19049" y="19110"/>
                </a:lnTo>
                <a:lnTo>
                  <a:pt x="19049" y="45685"/>
                </a:lnTo>
                <a:lnTo>
                  <a:pt x="29128" y="47784"/>
                </a:lnTo>
                <a:lnTo>
                  <a:pt x="31729" y="46615"/>
                </a:lnTo>
                <a:lnTo>
                  <a:pt x="31729" y="19110"/>
                </a:lnTo>
                <a:lnTo>
                  <a:pt x="28955" y="16337"/>
                </a:lnTo>
                <a:close/>
              </a:path>
              <a:path w="50800" h="2969895">
                <a:moveTo>
                  <a:pt x="31729" y="46615"/>
                </a:moveTo>
                <a:lnTo>
                  <a:pt x="29128" y="47784"/>
                </a:lnTo>
                <a:lnTo>
                  <a:pt x="31729" y="47784"/>
                </a:lnTo>
                <a:lnTo>
                  <a:pt x="31729" y="46615"/>
                </a:lnTo>
                <a:close/>
              </a:path>
              <a:path w="50800" h="2969895">
                <a:moveTo>
                  <a:pt x="49593" y="16337"/>
                </a:moveTo>
                <a:lnTo>
                  <a:pt x="28955" y="16337"/>
                </a:lnTo>
                <a:lnTo>
                  <a:pt x="31729" y="19110"/>
                </a:lnTo>
                <a:lnTo>
                  <a:pt x="31729" y="46615"/>
                </a:lnTo>
                <a:lnTo>
                  <a:pt x="40100" y="42854"/>
                </a:lnTo>
                <a:lnTo>
                  <a:pt x="47511" y="32018"/>
                </a:lnTo>
                <a:lnTo>
                  <a:pt x="49593" y="16337"/>
                </a:lnTo>
                <a:close/>
              </a:path>
              <a:path w="50800" h="2969895">
                <a:moveTo>
                  <a:pt x="14008" y="0"/>
                </a:moveTo>
                <a:lnTo>
                  <a:pt x="3895" y="9207"/>
                </a:lnTo>
                <a:lnTo>
                  <a:pt x="0" y="22676"/>
                </a:lnTo>
                <a:lnTo>
                  <a:pt x="11" y="23458"/>
                </a:lnTo>
                <a:lnTo>
                  <a:pt x="3887" y="35872"/>
                </a:lnTo>
                <a:lnTo>
                  <a:pt x="13953" y="44623"/>
                </a:lnTo>
                <a:lnTo>
                  <a:pt x="19049" y="45685"/>
                </a:lnTo>
                <a:lnTo>
                  <a:pt x="19049" y="19110"/>
                </a:lnTo>
                <a:lnTo>
                  <a:pt x="21823" y="16337"/>
                </a:lnTo>
                <a:lnTo>
                  <a:pt x="49593" y="16337"/>
                </a:lnTo>
                <a:lnTo>
                  <a:pt x="49694" y="15575"/>
                </a:lnTo>
                <a:lnTo>
                  <a:pt x="43571" y="6393"/>
                </a:lnTo>
                <a:lnTo>
                  <a:pt x="31778" y="721"/>
                </a:lnTo>
                <a:lnTo>
                  <a:pt x="14008" y="0"/>
                </a:lnTo>
                <a:close/>
              </a:path>
            </a:pathLst>
          </a:custGeom>
          <a:solidFill>
            <a:srgbClr val="ACB9C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53" name="object 41"/>
          <p:cNvSpPr>
            <a:spLocks/>
          </p:cNvSpPr>
          <p:nvPr/>
        </p:nvSpPr>
        <p:spPr bwMode="auto">
          <a:xfrm>
            <a:off x="1333500" y="1939926"/>
            <a:ext cx="38100" cy="2970213"/>
          </a:xfrm>
          <a:custGeom>
            <a:avLst/>
            <a:gdLst/>
            <a:ahLst/>
            <a:cxnLst>
              <a:cxn ang="0">
                <a:pos x="10670" y="2926676"/>
              </a:cxn>
              <a:cxn ang="0">
                <a:pos x="1089" y="2953966"/>
              </a:cxn>
              <a:cxn ang="0">
                <a:pos x="19012" y="2968811"/>
              </a:cxn>
              <a:cxn ang="0">
                <a:pos x="46897" y="2960321"/>
              </a:cxn>
              <a:cxn ang="0">
                <a:pos x="21835" y="2953196"/>
              </a:cxn>
              <a:cxn ang="0">
                <a:pos x="19049" y="2922903"/>
              </a:cxn>
              <a:cxn ang="0">
                <a:pos x="19049" y="2922903"/>
              </a:cxn>
              <a:cxn ang="0">
                <a:pos x="21835" y="2953196"/>
              </a:cxn>
              <a:cxn ang="0">
                <a:pos x="31741" y="2950410"/>
              </a:cxn>
              <a:cxn ang="0">
                <a:pos x="21635" y="2921739"/>
              </a:cxn>
              <a:cxn ang="0">
                <a:pos x="31741" y="2950410"/>
              </a:cxn>
              <a:cxn ang="0">
                <a:pos x="48957" y="2953196"/>
              </a:cxn>
              <a:cxn ang="0">
                <a:pos x="50779" y="2946040"/>
              </a:cxn>
              <a:cxn ang="0">
                <a:pos x="36820" y="2924894"/>
              </a:cxn>
              <a:cxn ang="0">
                <a:pos x="31741" y="2921739"/>
              </a:cxn>
              <a:cxn ang="0">
                <a:pos x="31741" y="2923839"/>
              </a:cxn>
              <a:cxn ang="0">
                <a:pos x="19049" y="45681"/>
              </a:cxn>
              <a:cxn ang="0">
                <a:pos x="21635" y="2921739"/>
              </a:cxn>
              <a:cxn ang="0">
                <a:pos x="31741" y="47781"/>
              </a:cxn>
              <a:cxn ang="0">
                <a:pos x="19049" y="45681"/>
              </a:cxn>
              <a:cxn ang="0">
                <a:pos x="21835" y="16335"/>
              </a:cxn>
              <a:cxn ang="0">
                <a:pos x="19049" y="45681"/>
              </a:cxn>
              <a:cxn ang="0">
                <a:pos x="31741" y="46614"/>
              </a:cxn>
              <a:cxn ang="0">
                <a:pos x="28955" y="16335"/>
              </a:cxn>
              <a:cxn ang="0">
                <a:pos x="29146" y="47781"/>
              </a:cxn>
              <a:cxn ang="0">
                <a:pos x="31741" y="46614"/>
              </a:cxn>
              <a:cxn ang="0">
                <a:pos x="28955" y="16335"/>
              </a:cxn>
              <a:cxn ang="0">
                <a:pos x="31741" y="46614"/>
              </a:cxn>
              <a:cxn ang="0">
                <a:pos x="47523" y="32010"/>
              </a:cxn>
              <a:cxn ang="0">
                <a:pos x="14007" y="0"/>
              </a:cxn>
              <a:cxn ang="0">
                <a:pos x="0" y="22675"/>
              </a:cxn>
              <a:cxn ang="0">
                <a:pos x="3893" y="35878"/>
              </a:cxn>
              <a:cxn ang="0">
                <a:pos x="19049" y="45681"/>
              </a:cxn>
              <a:cxn ang="0">
                <a:pos x="21835" y="16335"/>
              </a:cxn>
              <a:cxn ang="0">
                <a:pos x="49704" y="15566"/>
              </a:cxn>
              <a:cxn ang="0">
                <a:pos x="31782" y="719"/>
              </a:cxn>
            </a:cxnLst>
            <a:rect l="0" t="0" r="r" b="b"/>
            <a:pathLst>
              <a:path w="50800" h="2969895">
                <a:moveTo>
                  <a:pt x="19049" y="2922903"/>
                </a:moveTo>
                <a:lnTo>
                  <a:pt x="10670" y="2926676"/>
                </a:lnTo>
                <a:lnTo>
                  <a:pt x="3267" y="2937517"/>
                </a:lnTo>
                <a:lnTo>
                  <a:pt x="1089" y="2953966"/>
                </a:lnTo>
                <a:lnTo>
                  <a:pt x="7216" y="2963144"/>
                </a:lnTo>
                <a:lnTo>
                  <a:pt x="19012" y="2968811"/>
                </a:lnTo>
                <a:lnTo>
                  <a:pt x="36787" y="2969530"/>
                </a:lnTo>
                <a:lnTo>
                  <a:pt x="46897" y="2960321"/>
                </a:lnTo>
                <a:lnTo>
                  <a:pt x="48957" y="2953196"/>
                </a:lnTo>
                <a:lnTo>
                  <a:pt x="21835" y="2953196"/>
                </a:lnTo>
                <a:lnTo>
                  <a:pt x="19049" y="2950410"/>
                </a:lnTo>
                <a:lnTo>
                  <a:pt x="19049" y="2922903"/>
                </a:lnTo>
                <a:close/>
              </a:path>
              <a:path w="50800" h="2969895">
                <a:moveTo>
                  <a:pt x="21635" y="2921739"/>
                </a:moveTo>
                <a:lnTo>
                  <a:pt x="19049" y="2922903"/>
                </a:lnTo>
                <a:lnTo>
                  <a:pt x="19049" y="2950410"/>
                </a:lnTo>
                <a:lnTo>
                  <a:pt x="21835" y="2953196"/>
                </a:lnTo>
                <a:lnTo>
                  <a:pt x="28955" y="2953196"/>
                </a:lnTo>
                <a:lnTo>
                  <a:pt x="31741" y="2950410"/>
                </a:lnTo>
                <a:lnTo>
                  <a:pt x="31741" y="2923839"/>
                </a:lnTo>
                <a:lnTo>
                  <a:pt x="21635" y="2921739"/>
                </a:lnTo>
                <a:close/>
              </a:path>
              <a:path w="50800" h="2969895">
                <a:moveTo>
                  <a:pt x="31741" y="2923839"/>
                </a:moveTo>
                <a:lnTo>
                  <a:pt x="31741" y="2950410"/>
                </a:lnTo>
                <a:lnTo>
                  <a:pt x="28955" y="2953196"/>
                </a:lnTo>
                <a:lnTo>
                  <a:pt x="48957" y="2953196"/>
                </a:lnTo>
                <a:lnTo>
                  <a:pt x="50791" y="2946850"/>
                </a:lnTo>
                <a:lnTo>
                  <a:pt x="50779" y="2946040"/>
                </a:lnTo>
                <a:lnTo>
                  <a:pt x="46893" y="2933635"/>
                </a:lnTo>
                <a:lnTo>
                  <a:pt x="36820" y="2924894"/>
                </a:lnTo>
                <a:lnTo>
                  <a:pt x="31741" y="2923839"/>
                </a:lnTo>
                <a:close/>
              </a:path>
              <a:path w="50800" h="2969895">
                <a:moveTo>
                  <a:pt x="31741" y="2921739"/>
                </a:moveTo>
                <a:lnTo>
                  <a:pt x="21635" y="2921739"/>
                </a:lnTo>
                <a:lnTo>
                  <a:pt x="31741" y="2923839"/>
                </a:lnTo>
                <a:lnTo>
                  <a:pt x="31741" y="2921739"/>
                </a:lnTo>
                <a:close/>
              </a:path>
              <a:path w="50800" h="2969895">
                <a:moveTo>
                  <a:pt x="19049" y="45681"/>
                </a:moveTo>
                <a:lnTo>
                  <a:pt x="19049" y="2922903"/>
                </a:lnTo>
                <a:lnTo>
                  <a:pt x="21635" y="2921739"/>
                </a:lnTo>
                <a:lnTo>
                  <a:pt x="31741" y="2921739"/>
                </a:lnTo>
                <a:lnTo>
                  <a:pt x="31741" y="47781"/>
                </a:lnTo>
                <a:lnTo>
                  <a:pt x="29146" y="47781"/>
                </a:lnTo>
                <a:lnTo>
                  <a:pt x="19049" y="45681"/>
                </a:lnTo>
                <a:close/>
              </a:path>
              <a:path w="50800" h="2969895">
                <a:moveTo>
                  <a:pt x="28955" y="16335"/>
                </a:moveTo>
                <a:lnTo>
                  <a:pt x="21835" y="16335"/>
                </a:lnTo>
                <a:lnTo>
                  <a:pt x="19049" y="19109"/>
                </a:lnTo>
                <a:lnTo>
                  <a:pt x="19049" y="45681"/>
                </a:lnTo>
                <a:lnTo>
                  <a:pt x="29146" y="47781"/>
                </a:lnTo>
                <a:lnTo>
                  <a:pt x="31741" y="46614"/>
                </a:lnTo>
                <a:lnTo>
                  <a:pt x="31741" y="19109"/>
                </a:lnTo>
                <a:lnTo>
                  <a:pt x="28955" y="16335"/>
                </a:lnTo>
                <a:close/>
              </a:path>
              <a:path w="50800" h="2969895">
                <a:moveTo>
                  <a:pt x="31741" y="46614"/>
                </a:moveTo>
                <a:lnTo>
                  <a:pt x="29146" y="47781"/>
                </a:lnTo>
                <a:lnTo>
                  <a:pt x="31741" y="47781"/>
                </a:lnTo>
                <a:lnTo>
                  <a:pt x="31741" y="46614"/>
                </a:lnTo>
                <a:close/>
              </a:path>
              <a:path w="50800" h="2969895">
                <a:moveTo>
                  <a:pt x="49602" y="16335"/>
                </a:moveTo>
                <a:lnTo>
                  <a:pt x="28955" y="16335"/>
                </a:lnTo>
                <a:lnTo>
                  <a:pt x="31741" y="19109"/>
                </a:lnTo>
                <a:lnTo>
                  <a:pt x="31741" y="46614"/>
                </a:lnTo>
                <a:lnTo>
                  <a:pt x="40116" y="42848"/>
                </a:lnTo>
                <a:lnTo>
                  <a:pt x="47523" y="32010"/>
                </a:lnTo>
                <a:lnTo>
                  <a:pt x="49602" y="16335"/>
                </a:lnTo>
                <a:close/>
              </a:path>
              <a:path w="50800" h="2969895">
                <a:moveTo>
                  <a:pt x="14007" y="0"/>
                </a:moveTo>
                <a:lnTo>
                  <a:pt x="3895" y="9207"/>
                </a:lnTo>
                <a:lnTo>
                  <a:pt x="0" y="22675"/>
                </a:lnTo>
                <a:lnTo>
                  <a:pt x="12" y="23471"/>
                </a:lnTo>
                <a:lnTo>
                  <a:pt x="3893" y="35878"/>
                </a:lnTo>
                <a:lnTo>
                  <a:pt x="13963" y="44623"/>
                </a:lnTo>
                <a:lnTo>
                  <a:pt x="19049" y="45681"/>
                </a:lnTo>
                <a:lnTo>
                  <a:pt x="19049" y="19109"/>
                </a:lnTo>
                <a:lnTo>
                  <a:pt x="21835" y="16335"/>
                </a:lnTo>
                <a:lnTo>
                  <a:pt x="49602" y="16335"/>
                </a:lnTo>
                <a:lnTo>
                  <a:pt x="49704" y="15566"/>
                </a:lnTo>
                <a:lnTo>
                  <a:pt x="43578" y="6388"/>
                </a:lnTo>
                <a:lnTo>
                  <a:pt x="31782" y="719"/>
                </a:lnTo>
                <a:lnTo>
                  <a:pt x="14007" y="0"/>
                </a:lnTo>
                <a:close/>
              </a:path>
            </a:pathLst>
          </a:custGeom>
          <a:solidFill>
            <a:srgbClr val="ACB9C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" name="object 43"/>
          <p:cNvSpPr txBox="1"/>
          <p:nvPr/>
        </p:nvSpPr>
        <p:spPr>
          <a:xfrm>
            <a:off x="5334000" y="1387475"/>
            <a:ext cx="1524000" cy="333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2550" indent="-69850">
              <a:lnSpc>
                <a:spcPts val="1263"/>
              </a:lnSpc>
            </a:pPr>
            <a:r>
              <a:rPr lang="en-US" sz="1200" dirty="0">
                <a:solidFill>
                  <a:srgbClr val="2852DC"/>
                </a:solidFill>
                <a:latin typeface="Microsoft Sans Serif" pitchFamily="34" charset="0"/>
                <a:cs typeface="Microsoft Sans Serif" pitchFamily="34" charset="0"/>
              </a:rPr>
              <a:t>Mobile broadband and emerging expansion</a:t>
            </a:r>
            <a:endParaRPr lang="en-US" sz="12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38200" y="1387475"/>
            <a:ext cx="1066799" cy="333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indent="88900">
              <a:lnSpc>
                <a:spcPts val="1263"/>
              </a:lnSpc>
            </a:pPr>
            <a:r>
              <a:rPr lang="en-US" sz="1200" dirty="0">
                <a:solidFill>
                  <a:srgbClr val="2852DC"/>
                </a:solidFill>
                <a:latin typeface="Microsoft Sans Serif" pitchFamily="34" charset="0"/>
                <a:cs typeface="Microsoft Sans Serif" pitchFamily="34" charset="0"/>
              </a:rPr>
              <a:t>Mobile voice communication</a:t>
            </a:r>
            <a:endParaRPr lang="en-US" sz="12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62400" y="1387475"/>
            <a:ext cx="1295400" cy="333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indent="49213">
              <a:lnSpc>
                <a:spcPts val="1263"/>
              </a:lnSpc>
            </a:pPr>
            <a:r>
              <a:rPr lang="en-US" sz="1200" dirty="0">
                <a:solidFill>
                  <a:srgbClr val="2852DC"/>
                </a:solidFill>
                <a:latin typeface="Microsoft Sans Serif" pitchFamily="34" charset="0"/>
                <a:cs typeface="Microsoft Sans Serif" pitchFamily="34" charset="0"/>
              </a:rPr>
              <a:t>Focus shifts</a:t>
            </a:r>
            <a:r>
              <a:rPr lang="en-US" sz="1200" dirty="0">
                <a:solidFill>
                  <a:srgbClr val="2852D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>
                <a:solidFill>
                  <a:srgbClr val="2852DC"/>
                </a:solidFill>
                <a:latin typeface="Microsoft Sans Serif" pitchFamily="34" charset="0"/>
                <a:cs typeface="Microsoft Sans Serif" pitchFamily="34" charset="0"/>
              </a:rPr>
              <a:t>to mobile data</a:t>
            </a:r>
            <a:endParaRPr lang="en-US" sz="12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286000" y="1387475"/>
            <a:ext cx="1371600" cy="333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0650" indent="-107950">
              <a:lnSpc>
                <a:spcPts val="1263"/>
              </a:lnSpc>
            </a:pPr>
            <a:r>
              <a:rPr lang="en-US" sz="1200" dirty="0">
                <a:solidFill>
                  <a:srgbClr val="2852DC"/>
                </a:solidFill>
                <a:latin typeface="Microsoft Sans Serif" pitchFamily="34" charset="0"/>
                <a:cs typeface="Microsoft Sans Serif" pitchFamily="34" charset="0"/>
              </a:rPr>
              <a:t>Efficient voice to reach billions</a:t>
            </a:r>
            <a:endParaRPr lang="en-US" sz="12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86600" y="1387475"/>
            <a:ext cx="1524000" cy="333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46088" indent="-434975">
              <a:lnSpc>
                <a:spcPts val="1263"/>
              </a:lnSpc>
            </a:pPr>
            <a:r>
              <a:rPr lang="en-US" sz="1200" dirty="0">
                <a:solidFill>
                  <a:srgbClr val="2852DC"/>
                </a:solidFill>
                <a:latin typeface="Microsoft Sans Serif" pitchFamily="34" charset="0"/>
                <a:cs typeface="Microsoft Sans Serif" pitchFamily="34" charset="0"/>
              </a:rPr>
              <a:t>A unified future-proof platform</a:t>
            </a:r>
            <a:endParaRPr lang="en-US" sz="12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286000" y="5105400"/>
            <a:ext cx="1371600" cy="661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8419" algn="ctr" fontAlgn="auto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100" spc="5" dirty="0">
                <a:solidFill>
                  <a:srgbClr val="39A2B5"/>
                </a:solidFill>
                <a:latin typeface="Microsoft Sans Serif"/>
                <a:cs typeface="Microsoft Sans Serif"/>
              </a:rPr>
              <a:t>1990s</a:t>
            </a:r>
            <a:endParaRPr sz="2100">
              <a:latin typeface="Microsoft Sans Serif"/>
              <a:cs typeface="Microsoft Sans Serif"/>
            </a:endParaRPr>
          </a:p>
          <a:p>
            <a:pPr algn="ctr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>
                <a:solidFill>
                  <a:srgbClr val="39A2B5"/>
                </a:solidFill>
                <a:latin typeface="Microsoft Sans Serif"/>
                <a:cs typeface="Microsoft Sans Serif"/>
              </a:rPr>
              <a:t>D</a:t>
            </a:r>
            <a:r>
              <a:rPr sz="1200">
                <a:solidFill>
                  <a:srgbClr val="39A2B5"/>
                </a:solidFill>
                <a:latin typeface="Microsoft Sans Serif"/>
                <a:cs typeface="Microsoft Sans Serif"/>
              </a:rPr>
              <a:t>igit</a:t>
            </a:r>
            <a:r>
              <a:rPr sz="1200" spc="5">
                <a:solidFill>
                  <a:srgbClr val="39A2B5"/>
                </a:solidFill>
                <a:latin typeface="Microsoft Sans Serif"/>
                <a:cs typeface="Microsoft Sans Serif"/>
              </a:rPr>
              <a:t>a</a:t>
            </a:r>
            <a:r>
              <a:rPr sz="1200">
                <a:solidFill>
                  <a:srgbClr val="39A2B5"/>
                </a:solidFill>
                <a:latin typeface="Microsoft Sans Serif"/>
                <a:cs typeface="Microsoft Sans Serif"/>
              </a:rPr>
              <a:t>l</a:t>
            </a:r>
            <a:r>
              <a:rPr sz="1200" spc="-20">
                <a:solidFill>
                  <a:srgbClr val="39A2B5"/>
                </a:solidFill>
                <a:latin typeface="Microsoft Sans Serif"/>
                <a:cs typeface="Microsoft Sans Serif"/>
              </a:rPr>
              <a:t> </a:t>
            </a:r>
            <a:r>
              <a:rPr sz="1200" smtClean="0">
                <a:solidFill>
                  <a:srgbClr val="39A2B5"/>
                </a:solidFill>
                <a:latin typeface="Microsoft Sans Serif"/>
                <a:cs typeface="Microsoft Sans Serif"/>
              </a:rPr>
              <a:t>voice</a:t>
            </a:r>
          </a:p>
          <a:p>
            <a:pPr marL="64135" algn="ctr" fontAlgn="auto">
              <a:spcBef>
                <a:spcPts val="305"/>
              </a:spcBef>
              <a:spcAft>
                <a:spcPts val="0"/>
              </a:spcAft>
              <a:defRPr/>
            </a:pPr>
            <a:r>
              <a:rPr sz="800" spc="-5" smtClean="0">
                <a:solidFill>
                  <a:srgbClr val="445676"/>
                </a:solidFill>
                <a:latin typeface="Microsoft Sans Serif"/>
                <a:cs typeface="Microsoft Sans Serif"/>
              </a:rPr>
              <a:t>G</a:t>
            </a:r>
            <a:r>
              <a:rPr sz="800" smtClean="0">
                <a:solidFill>
                  <a:srgbClr val="445676"/>
                </a:solidFill>
                <a:latin typeface="Microsoft Sans Serif"/>
                <a:cs typeface="Microsoft Sans Serif"/>
              </a:rPr>
              <a:t>SM,</a:t>
            </a:r>
            <a:r>
              <a:rPr lang="en-US" sz="800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 </a:t>
            </a:r>
            <a:r>
              <a:rPr sz="800" spc="-5" smtClean="0">
                <a:solidFill>
                  <a:srgbClr val="445676"/>
                </a:solidFill>
                <a:latin typeface="Microsoft Sans Serif"/>
                <a:cs typeface="Microsoft Sans Serif"/>
              </a:rPr>
              <a:t>CD</a:t>
            </a:r>
            <a:r>
              <a:rPr sz="800" smtClean="0">
                <a:solidFill>
                  <a:srgbClr val="445676"/>
                </a:solidFill>
                <a:latin typeface="Microsoft Sans Serif"/>
                <a:cs typeface="Microsoft Sans Serif"/>
              </a:rPr>
              <a:t>MA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962400" y="5114926"/>
            <a:ext cx="1219200" cy="661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" algn="ctr" fontAlgn="auto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100" spc="5" dirty="0">
                <a:solidFill>
                  <a:srgbClr val="39A2B5"/>
                </a:solidFill>
                <a:latin typeface="Microsoft Sans Serif"/>
                <a:cs typeface="Microsoft Sans Serif"/>
              </a:rPr>
              <a:t>2000s</a:t>
            </a:r>
            <a:endParaRPr sz="2100">
              <a:latin typeface="Microsoft Sans Serif"/>
              <a:cs typeface="Microsoft Sans Serif"/>
            </a:endParaRPr>
          </a:p>
          <a:p>
            <a:pPr algn="ctr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200" spc="-10">
                <a:solidFill>
                  <a:srgbClr val="39A2B5"/>
                </a:solidFill>
                <a:latin typeface="Microsoft Sans Serif"/>
                <a:cs typeface="Microsoft Sans Serif"/>
              </a:rPr>
              <a:t>W</a:t>
            </a:r>
            <a:r>
              <a:rPr sz="1200">
                <a:solidFill>
                  <a:srgbClr val="39A2B5"/>
                </a:solidFill>
                <a:latin typeface="Microsoft Sans Serif"/>
                <a:cs typeface="Microsoft Sans Serif"/>
              </a:rPr>
              <a:t>ireless</a:t>
            </a:r>
            <a:r>
              <a:rPr sz="1200" spc="-15">
                <a:solidFill>
                  <a:srgbClr val="39A2B5"/>
                </a:solidFill>
                <a:latin typeface="Microsoft Sans Serif"/>
                <a:cs typeface="Microsoft Sans Serif"/>
              </a:rPr>
              <a:t> </a:t>
            </a:r>
            <a:r>
              <a:rPr sz="1200" smtClean="0">
                <a:solidFill>
                  <a:srgbClr val="39A2B5"/>
                </a:solidFill>
                <a:latin typeface="Microsoft Sans Serif"/>
                <a:cs typeface="Microsoft Sans Serif"/>
              </a:rPr>
              <a:t>Inte</a:t>
            </a:r>
            <a:r>
              <a:rPr sz="1200" spc="-5" smtClean="0">
                <a:solidFill>
                  <a:srgbClr val="39A2B5"/>
                </a:solidFill>
                <a:latin typeface="Microsoft Sans Serif"/>
                <a:cs typeface="Microsoft Sans Serif"/>
              </a:rPr>
              <a:t>rn</a:t>
            </a:r>
            <a:r>
              <a:rPr sz="1200" spc="5" smtClean="0">
                <a:solidFill>
                  <a:srgbClr val="39A2B5"/>
                </a:solidFill>
                <a:latin typeface="Microsoft Sans Serif"/>
                <a:cs typeface="Microsoft Sans Serif"/>
              </a:rPr>
              <a:t>e</a:t>
            </a:r>
            <a:r>
              <a:rPr sz="1200" smtClean="0">
                <a:solidFill>
                  <a:srgbClr val="39A2B5"/>
                </a:solidFill>
                <a:latin typeface="Microsoft Sans Serif"/>
                <a:cs typeface="Microsoft Sans Serif"/>
              </a:rPr>
              <a:t>t</a:t>
            </a:r>
          </a:p>
          <a:p>
            <a:pPr marL="635" algn="ctr" fontAlgn="auto">
              <a:spcBef>
                <a:spcPts val="305"/>
              </a:spcBef>
              <a:spcAft>
                <a:spcPts val="0"/>
              </a:spcAft>
              <a:defRPr/>
            </a:pPr>
            <a:r>
              <a:rPr sz="800" spc="-10" smtClean="0">
                <a:solidFill>
                  <a:srgbClr val="445676"/>
                </a:solidFill>
                <a:latin typeface="Microsoft Sans Serif"/>
                <a:cs typeface="Microsoft Sans Serif"/>
              </a:rPr>
              <a:t>CD</a:t>
            </a:r>
            <a:r>
              <a:rPr sz="800" smtClean="0">
                <a:solidFill>
                  <a:srgbClr val="445676"/>
                </a:solidFill>
                <a:latin typeface="Microsoft Sans Serif"/>
                <a:cs typeface="Microsoft Sans Serif"/>
              </a:rPr>
              <a:t>MA2</a:t>
            </a:r>
            <a:r>
              <a:rPr sz="800" spc="-10" smtClean="0">
                <a:solidFill>
                  <a:srgbClr val="445676"/>
                </a:solidFill>
                <a:latin typeface="Microsoft Sans Serif"/>
                <a:cs typeface="Microsoft Sans Serif"/>
              </a:rPr>
              <a:t>0</a:t>
            </a:r>
            <a:r>
              <a:rPr lang="en-US" sz="800" spc="-10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00, </a:t>
            </a:r>
            <a:r>
              <a:rPr lang="en-US" sz="800" spc="-5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H</a:t>
            </a:r>
            <a:r>
              <a:rPr lang="en-US" sz="800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SP</a:t>
            </a:r>
            <a:r>
              <a:rPr lang="en-US" sz="800" spc="25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A</a:t>
            </a:r>
            <a:endParaRPr sz="800" smtClean="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62000" y="5114926"/>
            <a:ext cx="1143000" cy="661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635" algn="ctr" fontAlgn="auto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100" spc="5" dirty="0">
                <a:solidFill>
                  <a:srgbClr val="39A2B5"/>
                </a:solidFill>
                <a:latin typeface="Microsoft Sans Serif"/>
                <a:cs typeface="Microsoft Sans Serif"/>
              </a:rPr>
              <a:t>1980s</a:t>
            </a:r>
            <a:endParaRPr sz="2100">
              <a:latin typeface="Microsoft Sans Serif"/>
              <a:cs typeface="Microsoft Sans Serif"/>
            </a:endParaRPr>
          </a:p>
          <a:p>
            <a:pPr algn="ctr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200">
                <a:solidFill>
                  <a:srgbClr val="39A2B5"/>
                </a:solidFill>
                <a:latin typeface="Microsoft Sans Serif"/>
                <a:cs typeface="Microsoft Sans Serif"/>
              </a:rPr>
              <a:t>An</a:t>
            </a:r>
            <a:r>
              <a:rPr sz="1200" spc="-5">
                <a:solidFill>
                  <a:srgbClr val="39A2B5"/>
                </a:solidFill>
                <a:latin typeface="Microsoft Sans Serif"/>
                <a:cs typeface="Microsoft Sans Serif"/>
              </a:rPr>
              <a:t>a</a:t>
            </a:r>
            <a:r>
              <a:rPr sz="1200">
                <a:solidFill>
                  <a:srgbClr val="39A2B5"/>
                </a:solidFill>
                <a:latin typeface="Microsoft Sans Serif"/>
                <a:cs typeface="Microsoft Sans Serif"/>
              </a:rPr>
              <a:t>l</a:t>
            </a:r>
            <a:r>
              <a:rPr sz="1200" spc="-5">
                <a:solidFill>
                  <a:srgbClr val="39A2B5"/>
                </a:solidFill>
                <a:latin typeface="Microsoft Sans Serif"/>
                <a:cs typeface="Microsoft Sans Serif"/>
              </a:rPr>
              <a:t>og</a:t>
            </a:r>
            <a:r>
              <a:rPr sz="1200" spc="-35">
                <a:solidFill>
                  <a:srgbClr val="39A2B5"/>
                </a:solidFill>
                <a:latin typeface="Microsoft Sans Serif"/>
                <a:cs typeface="Microsoft Sans Serif"/>
              </a:rPr>
              <a:t> </a:t>
            </a:r>
            <a:r>
              <a:rPr sz="1200" smtClean="0">
                <a:solidFill>
                  <a:srgbClr val="39A2B5"/>
                </a:solidFill>
                <a:latin typeface="Microsoft Sans Serif"/>
                <a:cs typeface="Microsoft Sans Serif"/>
              </a:rPr>
              <a:t>voice</a:t>
            </a:r>
          </a:p>
          <a:p>
            <a:pPr algn="ctr" fontAlgn="auto">
              <a:spcBef>
                <a:spcPts val="305"/>
              </a:spcBef>
              <a:spcAft>
                <a:spcPts val="0"/>
              </a:spcAft>
              <a:defRPr/>
            </a:pPr>
            <a:r>
              <a:rPr sz="800" smtClean="0">
                <a:solidFill>
                  <a:srgbClr val="445676"/>
                </a:solidFill>
                <a:latin typeface="Microsoft Sans Serif"/>
                <a:cs typeface="Microsoft Sans Serif"/>
              </a:rPr>
              <a:t>AMPS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715000" y="5114925"/>
            <a:ext cx="990600" cy="9515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100" spc="5" smtClean="0">
                <a:solidFill>
                  <a:srgbClr val="39A2B5"/>
                </a:solidFill>
                <a:latin typeface="Microsoft Sans Serif"/>
                <a:cs typeface="Microsoft Sans Serif"/>
              </a:rPr>
              <a:t>2010s</a:t>
            </a:r>
            <a:endParaRPr lang="en-US" sz="2100" spc="5" dirty="0" smtClean="0">
              <a:solidFill>
                <a:srgbClr val="39A2B5"/>
              </a:solidFill>
              <a:latin typeface="Microsoft Sans Serif"/>
              <a:cs typeface="Microsoft Sans Serif"/>
            </a:endParaRPr>
          </a:p>
          <a:p>
            <a:pPr marL="1270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spc="-10" dirty="0" smtClean="0">
                <a:solidFill>
                  <a:srgbClr val="39A2B5"/>
                </a:solidFill>
                <a:latin typeface="Microsoft Sans Serif"/>
                <a:cs typeface="Microsoft Sans Serif"/>
              </a:rPr>
              <a:t>M</a:t>
            </a:r>
            <a:r>
              <a:rPr lang="en-US" sz="1200" spc="-5" dirty="0" smtClean="0">
                <a:solidFill>
                  <a:srgbClr val="39A2B5"/>
                </a:solidFill>
                <a:latin typeface="Microsoft Sans Serif"/>
                <a:cs typeface="Microsoft Sans Serif"/>
              </a:rPr>
              <a:t>o</a:t>
            </a:r>
            <a:r>
              <a:rPr lang="en-US" sz="1200" spc="5" dirty="0" smtClean="0">
                <a:solidFill>
                  <a:srgbClr val="39A2B5"/>
                </a:solidFill>
                <a:latin typeface="Microsoft Sans Serif"/>
                <a:cs typeface="Microsoft Sans Serif"/>
              </a:rPr>
              <a:t>b</a:t>
            </a:r>
            <a:r>
              <a:rPr lang="en-US" sz="1200" dirty="0" smtClean="0">
                <a:solidFill>
                  <a:srgbClr val="39A2B5"/>
                </a:solidFill>
                <a:latin typeface="Microsoft Sans Serif"/>
                <a:cs typeface="Microsoft Sans Serif"/>
              </a:rPr>
              <a:t>il</a:t>
            </a:r>
            <a:r>
              <a:rPr lang="en-US" sz="1200" spc="-5" dirty="0" smtClean="0">
                <a:solidFill>
                  <a:srgbClr val="39A2B5"/>
                </a:solidFill>
                <a:latin typeface="Microsoft Sans Serif"/>
                <a:cs typeface="Microsoft Sans Serif"/>
              </a:rPr>
              <a:t>e</a:t>
            </a:r>
            <a:r>
              <a:rPr lang="en-US" sz="1200" spc="-20" dirty="0" smtClean="0">
                <a:solidFill>
                  <a:srgbClr val="39A2B5"/>
                </a:solidFill>
                <a:latin typeface="Microsoft Sans Serif"/>
                <a:cs typeface="Microsoft Sans Serif"/>
              </a:rPr>
              <a:t> </a:t>
            </a:r>
            <a:r>
              <a:rPr lang="en-US" sz="1200" spc="-5" dirty="0" smtClean="0">
                <a:solidFill>
                  <a:srgbClr val="39A2B5"/>
                </a:solidFill>
                <a:latin typeface="Microsoft Sans Serif"/>
                <a:cs typeface="Microsoft Sans Serif"/>
              </a:rPr>
              <a:t>bro</a:t>
            </a:r>
            <a:r>
              <a:rPr lang="en-US" sz="1200" dirty="0" smtClean="0">
                <a:solidFill>
                  <a:srgbClr val="39A2B5"/>
                </a:solidFill>
                <a:latin typeface="Microsoft Sans Serif"/>
                <a:cs typeface="Microsoft Sans Serif"/>
              </a:rPr>
              <a:t>a</a:t>
            </a:r>
            <a:r>
              <a:rPr lang="en-US" sz="1200" spc="-5" dirty="0" smtClean="0">
                <a:solidFill>
                  <a:srgbClr val="39A2B5"/>
                </a:solidFill>
                <a:latin typeface="Microsoft Sans Serif"/>
                <a:cs typeface="Microsoft Sans Serif"/>
              </a:rPr>
              <a:t>db</a:t>
            </a:r>
            <a:r>
              <a:rPr lang="en-US" sz="1200" spc="-10" dirty="0" smtClean="0">
                <a:solidFill>
                  <a:srgbClr val="39A2B5"/>
                </a:solidFill>
                <a:latin typeface="Microsoft Sans Serif"/>
                <a:cs typeface="Microsoft Sans Serif"/>
              </a:rPr>
              <a:t>a</a:t>
            </a:r>
            <a:r>
              <a:rPr lang="en-US" sz="1200" spc="-5" dirty="0" smtClean="0">
                <a:solidFill>
                  <a:srgbClr val="39A2B5"/>
                </a:solidFill>
                <a:latin typeface="Microsoft Sans Serif"/>
                <a:cs typeface="Microsoft Sans Serif"/>
              </a:rPr>
              <a:t>nd</a:t>
            </a:r>
            <a:endParaRPr lang="en-US" sz="1200" dirty="0" smtClean="0">
              <a:latin typeface="Microsoft Sans Serif"/>
              <a:cs typeface="Microsoft Sans Serif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-165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L</a:t>
            </a:r>
            <a:r>
              <a:rPr lang="en-US" sz="800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TE, </a:t>
            </a:r>
            <a:r>
              <a:rPr lang="en-US" sz="800" spc="-165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L</a:t>
            </a:r>
            <a:r>
              <a:rPr lang="en-US" sz="800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TE Adv</a:t>
            </a:r>
            <a:r>
              <a:rPr lang="en-US" sz="800" spc="-5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an</a:t>
            </a:r>
            <a:r>
              <a:rPr lang="en-US" sz="800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c</a:t>
            </a:r>
            <a:r>
              <a:rPr lang="en-US" sz="800" spc="-5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ed</a:t>
            </a:r>
            <a:r>
              <a:rPr lang="en-US" sz="800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,</a:t>
            </a:r>
            <a:endParaRPr lang="en-US" sz="800" dirty="0" smtClean="0">
              <a:latin typeface="Microsoft Sans Serif"/>
              <a:cs typeface="Microsoft Sans Serif"/>
            </a:endParaRPr>
          </a:p>
          <a:p>
            <a:pPr marL="635" algn="ctr" fontAlgn="auto">
              <a:spcBef>
                <a:spcPts val="60"/>
              </a:spcBef>
              <a:spcAft>
                <a:spcPts val="0"/>
              </a:spcAft>
              <a:defRPr/>
            </a:pPr>
            <a:r>
              <a:rPr lang="en-US" sz="800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G</a:t>
            </a:r>
            <a:r>
              <a:rPr lang="en-US" sz="800" spc="-20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i</a:t>
            </a:r>
            <a:r>
              <a:rPr lang="en-US" sz="800" spc="-5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gab</a:t>
            </a:r>
            <a:r>
              <a:rPr lang="en-US" sz="800" spc="-20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i</a:t>
            </a:r>
            <a:r>
              <a:rPr lang="en-US" sz="800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t</a:t>
            </a:r>
            <a:r>
              <a:rPr lang="en-US" sz="800" spc="50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 </a:t>
            </a:r>
            <a:r>
              <a:rPr lang="en-US" sz="800" spc="-160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L</a:t>
            </a:r>
            <a:r>
              <a:rPr lang="en-US" sz="800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TE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718572" y="6488668"/>
            <a:ext cx="933450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837635" y="5616576"/>
            <a:ext cx="695325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354491" y="5114925"/>
            <a:ext cx="875109" cy="9515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100" spc="5" smtClean="0">
                <a:solidFill>
                  <a:srgbClr val="39A2B5"/>
                </a:solidFill>
                <a:latin typeface="Microsoft Sans Serif"/>
                <a:cs typeface="Microsoft Sans Serif"/>
              </a:rPr>
              <a:t>2020s</a:t>
            </a:r>
            <a:endParaRPr lang="en-US" sz="2100" spc="5" dirty="0" smtClean="0">
              <a:solidFill>
                <a:srgbClr val="39A2B5"/>
              </a:solidFill>
              <a:latin typeface="Microsoft Sans Serif"/>
              <a:cs typeface="Microsoft Sans Serif"/>
            </a:endParaRPr>
          </a:p>
          <a:p>
            <a:pPr marL="1270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spc="-5" dirty="0" smtClean="0">
                <a:solidFill>
                  <a:srgbClr val="39A2B5"/>
                </a:solidFill>
                <a:latin typeface="Microsoft Sans Serif"/>
                <a:cs typeface="Microsoft Sans Serif"/>
              </a:rPr>
              <a:t>W</a:t>
            </a:r>
            <a:r>
              <a:rPr lang="en-US" sz="1200" dirty="0" smtClean="0">
                <a:solidFill>
                  <a:srgbClr val="39A2B5"/>
                </a:solidFill>
                <a:latin typeface="Microsoft Sans Serif"/>
                <a:cs typeface="Microsoft Sans Serif"/>
              </a:rPr>
              <a:t>ireless</a:t>
            </a:r>
            <a:r>
              <a:rPr lang="en-US" sz="1200" spc="-10" dirty="0" smtClean="0">
                <a:solidFill>
                  <a:srgbClr val="39A2B5"/>
                </a:solidFill>
                <a:latin typeface="Microsoft Sans Serif"/>
                <a:cs typeface="Microsoft Sans Serif"/>
              </a:rPr>
              <a:t> </a:t>
            </a:r>
            <a:r>
              <a:rPr lang="en-US" sz="1200" dirty="0" smtClean="0">
                <a:solidFill>
                  <a:srgbClr val="39A2B5"/>
                </a:solidFill>
                <a:latin typeface="Microsoft Sans Serif"/>
                <a:cs typeface="Microsoft Sans Serif"/>
              </a:rPr>
              <a:t>Edge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-5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5G</a:t>
            </a:r>
            <a:r>
              <a:rPr lang="en-US" sz="800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 </a:t>
            </a:r>
            <a:r>
              <a:rPr lang="en-US" sz="800" spc="-5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Ne</a:t>
            </a:r>
            <a:r>
              <a:rPr lang="en-US" sz="800" spc="-10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w</a:t>
            </a:r>
            <a:r>
              <a:rPr lang="en-US" sz="800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 </a:t>
            </a:r>
            <a:r>
              <a:rPr lang="en-US" sz="800" spc="-5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Rad</a:t>
            </a:r>
            <a:r>
              <a:rPr lang="en-US" sz="800" spc="-20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i</a:t>
            </a:r>
            <a:r>
              <a:rPr lang="en-US" sz="800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o</a:t>
            </a:r>
            <a:endParaRPr lang="en-US" sz="800" dirty="0" smtClean="0">
              <a:latin typeface="Microsoft Sans Serif"/>
              <a:cs typeface="Microsoft Sans Serif"/>
            </a:endParaRPr>
          </a:p>
          <a:p>
            <a:pPr marL="27305" algn="ctr" fontAlgn="auto">
              <a:spcBef>
                <a:spcPts val="60"/>
              </a:spcBef>
              <a:spcAft>
                <a:spcPts val="0"/>
              </a:spcAft>
              <a:defRPr/>
            </a:pPr>
            <a:r>
              <a:rPr lang="en-US" sz="800" spc="-5" dirty="0" smtClean="0">
                <a:solidFill>
                  <a:srgbClr val="445676"/>
                </a:solidFill>
                <a:latin typeface="Microsoft Sans Serif"/>
                <a:cs typeface="Microsoft Sans Serif"/>
              </a:rPr>
              <a:t>(NR) 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412831" y="5405439"/>
            <a:ext cx="758429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535466" y="5616576"/>
            <a:ext cx="511969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3369" name="object 57"/>
          <p:cNvSpPr>
            <a:spLocks noChangeArrowheads="1"/>
          </p:cNvSpPr>
          <p:nvPr/>
        </p:nvSpPr>
        <p:spPr bwMode="auto">
          <a:xfrm>
            <a:off x="5494735" y="2806700"/>
            <a:ext cx="922734" cy="12319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70" name="object 58"/>
          <p:cNvSpPr>
            <a:spLocks noChangeArrowheads="1"/>
          </p:cNvSpPr>
          <p:nvPr/>
        </p:nvSpPr>
        <p:spPr bwMode="auto">
          <a:xfrm>
            <a:off x="5305425" y="2613025"/>
            <a:ext cx="1191816" cy="158908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71" name="object 59"/>
          <p:cNvSpPr>
            <a:spLocks/>
          </p:cNvSpPr>
          <p:nvPr/>
        </p:nvSpPr>
        <p:spPr bwMode="auto">
          <a:xfrm>
            <a:off x="5750719" y="2847976"/>
            <a:ext cx="856060" cy="1141413"/>
          </a:xfrm>
          <a:custGeom>
            <a:avLst/>
            <a:gdLst/>
            <a:ahLst/>
            <a:cxnLst>
              <a:cxn ang="0">
                <a:pos x="523926" y="1889"/>
              </a:cxn>
              <a:cxn ang="0">
                <a:pos x="433578" y="16562"/>
              </a:cxn>
              <a:cxn ang="0">
                <a:pos x="348574" y="44786"/>
              </a:cxn>
              <a:cxn ang="0">
                <a:pos x="270091" y="85386"/>
              </a:cxn>
              <a:cxn ang="0">
                <a:pos x="199301" y="137190"/>
              </a:cxn>
              <a:cxn ang="0">
                <a:pos x="137382" y="199025"/>
              </a:cxn>
              <a:cxn ang="0">
                <a:pos x="85506" y="269719"/>
              </a:cxn>
              <a:cxn ang="0">
                <a:pos x="44849" y="348099"/>
              </a:cxn>
              <a:cxn ang="0">
                <a:pos x="16586" y="432991"/>
              </a:cxn>
              <a:cxn ang="0">
                <a:pos x="1891" y="523223"/>
              </a:cxn>
              <a:cxn ang="0">
                <a:pos x="1891" y="616728"/>
              </a:cxn>
              <a:cxn ang="0">
                <a:pos x="16586" y="706960"/>
              </a:cxn>
              <a:cxn ang="0">
                <a:pos x="44849" y="791852"/>
              </a:cxn>
              <a:cxn ang="0">
                <a:pos x="85506" y="870232"/>
              </a:cxn>
              <a:cxn ang="0">
                <a:pos x="137382" y="940926"/>
              </a:cxn>
              <a:cxn ang="0">
                <a:pos x="199301" y="1002761"/>
              </a:cxn>
              <a:cxn ang="0">
                <a:pos x="270091" y="1054565"/>
              </a:cxn>
              <a:cxn ang="0">
                <a:pos x="348574" y="1095165"/>
              </a:cxn>
              <a:cxn ang="0">
                <a:pos x="433578" y="1123389"/>
              </a:cxn>
              <a:cxn ang="0">
                <a:pos x="523926" y="1138062"/>
              </a:cxn>
              <a:cxn ang="0">
                <a:pos x="617549" y="1138062"/>
              </a:cxn>
              <a:cxn ang="0">
                <a:pos x="707897" y="1123389"/>
              </a:cxn>
              <a:cxn ang="0">
                <a:pos x="792900" y="1095165"/>
              </a:cxn>
              <a:cxn ang="0">
                <a:pos x="871384" y="1054565"/>
              </a:cxn>
              <a:cxn ang="0">
                <a:pos x="942173" y="1002761"/>
              </a:cxn>
              <a:cxn ang="0">
                <a:pos x="1004093" y="940926"/>
              </a:cxn>
              <a:cxn ang="0">
                <a:pos x="1055969" y="870232"/>
              </a:cxn>
              <a:cxn ang="0">
                <a:pos x="1096626" y="791852"/>
              </a:cxn>
              <a:cxn ang="0">
                <a:pos x="1124889" y="706960"/>
              </a:cxn>
              <a:cxn ang="0">
                <a:pos x="1139584" y="616728"/>
              </a:cxn>
              <a:cxn ang="0">
                <a:pos x="1139584" y="523223"/>
              </a:cxn>
              <a:cxn ang="0">
                <a:pos x="1124889" y="432991"/>
              </a:cxn>
              <a:cxn ang="0">
                <a:pos x="1096626" y="348099"/>
              </a:cxn>
              <a:cxn ang="0">
                <a:pos x="1055969" y="269719"/>
              </a:cxn>
              <a:cxn ang="0">
                <a:pos x="1004093" y="199025"/>
              </a:cxn>
              <a:cxn ang="0">
                <a:pos x="942173" y="137190"/>
              </a:cxn>
              <a:cxn ang="0">
                <a:pos x="871384" y="85386"/>
              </a:cxn>
              <a:cxn ang="0">
                <a:pos x="792900" y="44786"/>
              </a:cxn>
              <a:cxn ang="0">
                <a:pos x="707897" y="16562"/>
              </a:cxn>
              <a:cxn ang="0">
                <a:pos x="617549" y="1889"/>
              </a:cxn>
            </a:cxnLst>
            <a:rect l="0" t="0" r="r" b="b"/>
            <a:pathLst>
              <a:path w="1141729" h="1140460">
                <a:moveTo>
                  <a:pt x="570737" y="0"/>
                </a:moveTo>
                <a:lnTo>
                  <a:pt x="523926" y="1889"/>
                </a:lnTo>
                <a:lnTo>
                  <a:pt x="478157" y="7458"/>
                </a:lnTo>
                <a:lnTo>
                  <a:pt x="433578" y="16562"/>
                </a:lnTo>
                <a:lnTo>
                  <a:pt x="390335" y="29054"/>
                </a:lnTo>
                <a:lnTo>
                  <a:pt x="348574" y="44786"/>
                </a:lnTo>
                <a:lnTo>
                  <a:pt x="308444" y="63612"/>
                </a:lnTo>
                <a:lnTo>
                  <a:pt x="270091" y="85386"/>
                </a:lnTo>
                <a:lnTo>
                  <a:pt x="233661" y="109961"/>
                </a:lnTo>
                <a:lnTo>
                  <a:pt x="199301" y="137190"/>
                </a:lnTo>
                <a:lnTo>
                  <a:pt x="167159" y="166927"/>
                </a:lnTo>
                <a:lnTo>
                  <a:pt x="137382" y="199025"/>
                </a:lnTo>
                <a:lnTo>
                  <a:pt x="110115" y="233338"/>
                </a:lnTo>
                <a:lnTo>
                  <a:pt x="85506" y="269719"/>
                </a:lnTo>
                <a:lnTo>
                  <a:pt x="63702" y="308022"/>
                </a:lnTo>
                <a:lnTo>
                  <a:pt x="44849" y="348099"/>
                </a:lnTo>
                <a:lnTo>
                  <a:pt x="29095" y="389804"/>
                </a:lnTo>
                <a:lnTo>
                  <a:pt x="16586" y="432991"/>
                </a:lnTo>
                <a:lnTo>
                  <a:pt x="7469" y="477513"/>
                </a:lnTo>
                <a:lnTo>
                  <a:pt x="1891" y="523223"/>
                </a:lnTo>
                <a:lnTo>
                  <a:pt x="0" y="569975"/>
                </a:lnTo>
                <a:lnTo>
                  <a:pt x="1891" y="616728"/>
                </a:lnTo>
                <a:lnTo>
                  <a:pt x="7469" y="662438"/>
                </a:lnTo>
                <a:lnTo>
                  <a:pt x="16586" y="706960"/>
                </a:lnTo>
                <a:lnTo>
                  <a:pt x="29095" y="750147"/>
                </a:lnTo>
                <a:lnTo>
                  <a:pt x="44849" y="791852"/>
                </a:lnTo>
                <a:lnTo>
                  <a:pt x="63702" y="831929"/>
                </a:lnTo>
                <a:lnTo>
                  <a:pt x="85506" y="870232"/>
                </a:lnTo>
                <a:lnTo>
                  <a:pt x="110115" y="906613"/>
                </a:lnTo>
                <a:lnTo>
                  <a:pt x="137382" y="940926"/>
                </a:lnTo>
                <a:lnTo>
                  <a:pt x="167159" y="973024"/>
                </a:lnTo>
                <a:lnTo>
                  <a:pt x="199301" y="1002761"/>
                </a:lnTo>
                <a:lnTo>
                  <a:pt x="233661" y="1029990"/>
                </a:lnTo>
                <a:lnTo>
                  <a:pt x="270091" y="1054565"/>
                </a:lnTo>
                <a:lnTo>
                  <a:pt x="308444" y="1076339"/>
                </a:lnTo>
                <a:lnTo>
                  <a:pt x="348574" y="1095165"/>
                </a:lnTo>
                <a:lnTo>
                  <a:pt x="390335" y="1110897"/>
                </a:lnTo>
                <a:lnTo>
                  <a:pt x="433578" y="1123389"/>
                </a:lnTo>
                <a:lnTo>
                  <a:pt x="478157" y="1132493"/>
                </a:lnTo>
                <a:lnTo>
                  <a:pt x="523926" y="1138062"/>
                </a:lnTo>
                <a:lnTo>
                  <a:pt x="570737" y="1139951"/>
                </a:lnTo>
                <a:lnTo>
                  <a:pt x="617549" y="1138062"/>
                </a:lnTo>
                <a:lnTo>
                  <a:pt x="663318" y="1132493"/>
                </a:lnTo>
                <a:lnTo>
                  <a:pt x="707897" y="1123389"/>
                </a:lnTo>
                <a:lnTo>
                  <a:pt x="751140" y="1110897"/>
                </a:lnTo>
                <a:lnTo>
                  <a:pt x="792900" y="1095165"/>
                </a:lnTo>
                <a:lnTo>
                  <a:pt x="833031" y="1076339"/>
                </a:lnTo>
                <a:lnTo>
                  <a:pt x="871384" y="1054565"/>
                </a:lnTo>
                <a:lnTo>
                  <a:pt x="907814" y="1029990"/>
                </a:lnTo>
                <a:lnTo>
                  <a:pt x="942173" y="1002761"/>
                </a:lnTo>
                <a:lnTo>
                  <a:pt x="974316" y="973024"/>
                </a:lnTo>
                <a:lnTo>
                  <a:pt x="1004093" y="940926"/>
                </a:lnTo>
                <a:lnTo>
                  <a:pt x="1031360" y="906613"/>
                </a:lnTo>
                <a:lnTo>
                  <a:pt x="1055969" y="870232"/>
                </a:lnTo>
                <a:lnTo>
                  <a:pt x="1077773" y="831929"/>
                </a:lnTo>
                <a:lnTo>
                  <a:pt x="1096626" y="791852"/>
                </a:lnTo>
                <a:lnTo>
                  <a:pt x="1112380" y="750147"/>
                </a:lnTo>
                <a:lnTo>
                  <a:pt x="1124889" y="706960"/>
                </a:lnTo>
                <a:lnTo>
                  <a:pt x="1134006" y="662438"/>
                </a:lnTo>
                <a:lnTo>
                  <a:pt x="1139584" y="616728"/>
                </a:lnTo>
                <a:lnTo>
                  <a:pt x="1141475" y="569975"/>
                </a:lnTo>
                <a:lnTo>
                  <a:pt x="1139584" y="523223"/>
                </a:lnTo>
                <a:lnTo>
                  <a:pt x="1134006" y="477513"/>
                </a:lnTo>
                <a:lnTo>
                  <a:pt x="1124889" y="432991"/>
                </a:lnTo>
                <a:lnTo>
                  <a:pt x="1112380" y="389804"/>
                </a:lnTo>
                <a:lnTo>
                  <a:pt x="1096626" y="348099"/>
                </a:lnTo>
                <a:lnTo>
                  <a:pt x="1077773" y="308022"/>
                </a:lnTo>
                <a:lnTo>
                  <a:pt x="1055969" y="269719"/>
                </a:lnTo>
                <a:lnTo>
                  <a:pt x="1031360" y="233338"/>
                </a:lnTo>
                <a:lnTo>
                  <a:pt x="1004093" y="199025"/>
                </a:lnTo>
                <a:lnTo>
                  <a:pt x="974316" y="166927"/>
                </a:lnTo>
                <a:lnTo>
                  <a:pt x="942173" y="137190"/>
                </a:lnTo>
                <a:lnTo>
                  <a:pt x="907814" y="109961"/>
                </a:lnTo>
                <a:lnTo>
                  <a:pt x="871384" y="85386"/>
                </a:lnTo>
                <a:lnTo>
                  <a:pt x="833031" y="63612"/>
                </a:lnTo>
                <a:lnTo>
                  <a:pt x="792900" y="44786"/>
                </a:lnTo>
                <a:lnTo>
                  <a:pt x="751140" y="29054"/>
                </a:lnTo>
                <a:lnTo>
                  <a:pt x="707897" y="16562"/>
                </a:lnTo>
                <a:lnTo>
                  <a:pt x="663318" y="7458"/>
                </a:lnTo>
                <a:lnTo>
                  <a:pt x="617549" y="1889"/>
                </a:lnTo>
                <a:lnTo>
                  <a:pt x="570737" y="0"/>
                </a:lnTo>
                <a:close/>
              </a:path>
            </a:pathLst>
          </a:custGeom>
          <a:solidFill>
            <a:srgbClr val="ACB9C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72" name="object 60"/>
          <p:cNvSpPr>
            <a:spLocks/>
          </p:cNvSpPr>
          <p:nvPr/>
        </p:nvSpPr>
        <p:spPr bwMode="auto">
          <a:xfrm>
            <a:off x="5815013" y="2935289"/>
            <a:ext cx="725091" cy="966787"/>
          </a:xfrm>
          <a:custGeom>
            <a:avLst/>
            <a:gdLst/>
            <a:ahLst/>
            <a:cxnLst>
              <a:cxn ang="0">
                <a:pos x="483107" y="0"/>
              </a:cxn>
              <a:cxn ang="0">
                <a:pos x="443484" y="1601"/>
              </a:cxn>
              <a:cxn ang="0">
                <a:pos x="404743" y="6322"/>
              </a:cxn>
              <a:cxn ang="0">
                <a:pos x="367008" y="14039"/>
              </a:cxn>
              <a:cxn ang="0">
                <a:pos x="330405" y="24628"/>
              </a:cxn>
              <a:cxn ang="0">
                <a:pos x="261088" y="53921"/>
              </a:cxn>
              <a:cxn ang="0">
                <a:pos x="197786" y="93209"/>
              </a:cxn>
              <a:cxn ang="0">
                <a:pos x="141495" y="141495"/>
              </a:cxn>
              <a:cxn ang="0">
                <a:pos x="93209" y="197786"/>
              </a:cxn>
              <a:cxn ang="0">
                <a:pos x="53921" y="261088"/>
              </a:cxn>
              <a:cxn ang="0">
                <a:pos x="24628" y="330405"/>
              </a:cxn>
              <a:cxn ang="0">
                <a:pos x="14039" y="367008"/>
              </a:cxn>
              <a:cxn ang="0">
                <a:pos x="6322" y="404743"/>
              </a:cxn>
              <a:cxn ang="0">
                <a:pos x="1601" y="443484"/>
              </a:cxn>
              <a:cxn ang="0">
                <a:pos x="0" y="483107"/>
              </a:cxn>
              <a:cxn ang="0">
                <a:pos x="1601" y="522731"/>
              </a:cxn>
              <a:cxn ang="0">
                <a:pos x="6322" y="561472"/>
              </a:cxn>
              <a:cxn ang="0">
                <a:pos x="14039" y="599207"/>
              </a:cxn>
              <a:cxn ang="0">
                <a:pos x="24628" y="635810"/>
              </a:cxn>
              <a:cxn ang="0">
                <a:pos x="53921" y="705127"/>
              </a:cxn>
              <a:cxn ang="0">
                <a:pos x="93209" y="768429"/>
              </a:cxn>
              <a:cxn ang="0">
                <a:pos x="141495" y="824720"/>
              </a:cxn>
              <a:cxn ang="0">
                <a:pos x="197786" y="873006"/>
              </a:cxn>
              <a:cxn ang="0">
                <a:pos x="261088" y="912293"/>
              </a:cxn>
              <a:cxn ang="0">
                <a:pos x="330405" y="941587"/>
              </a:cxn>
              <a:cxn ang="0">
                <a:pos x="367008" y="952176"/>
              </a:cxn>
              <a:cxn ang="0">
                <a:pos x="404743" y="959893"/>
              </a:cxn>
              <a:cxn ang="0">
                <a:pos x="443484" y="964614"/>
              </a:cxn>
              <a:cxn ang="0">
                <a:pos x="483107" y="966215"/>
              </a:cxn>
              <a:cxn ang="0">
                <a:pos x="522731" y="964614"/>
              </a:cxn>
              <a:cxn ang="0">
                <a:pos x="561472" y="959893"/>
              </a:cxn>
              <a:cxn ang="0">
                <a:pos x="599207" y="952176"/>
              </a:cxn>
              <a:cxn ang="0">
                <a:pos x="635810" y="941587"/>
              </a:cxn>
              <a:cxn ang="0">
                <a:pos x="705127" y="912293"/>
              </a:cxn>
              <a:cxn ang="0">
                <a:pos x="768429" y="873006"/>
              </a:cxn>
              <a:cxn ang="0">
                <a:pos x="824720" y="824720"/>
              </a:cxn>
              <a:cxn ang="0">
                <a:pos x="873006" y="768429"/>
              </a:cxn>
              <a:cxn ang="0">
                <a:pos x="912293" y="705127"/>
              </a:cxn>
              <a:cxn ang="0">
                <a:pos x="941587" y="635810"/>
              </a:cxn>
              <a:cxn ang="0">
                <a:pos x="952176" y="599207"/>
              </a:cxn>
              <a:cxn ang="0">
                <a:pos x="959893" y="561472"/>
              </a:cxn>
              <a:cxn ang="0">
                <a:pos x="964614" y="522731"/>
              </a:cxn>
              <a:cxn ang="0">
                <a:pos x="966215" y="483107"/>
              </a:cxn>
              <a:cxn ang="0">
                <a:pos x="964614" y="443484"/>
              </a:cxn>
              <a:cxn ang="0">
                <a:pos x="959893" y="404743"/>
              </a:cxn>
              <a:cxn ang="0">
                <a:pos x="952176" y="367008"/>
              </a:cxn>
              <a:cxn ang="0">
                <a:pos x="941587" y="330405"/>
              </a:cxn>
              <a:cxn ang="0">
                <a:pos x="912293" y="261088"/>
              </a:cxn>
              <a:cxn ang="0">
                <a:pos x="873006" y="197786"/>
              </a:cxn>
              <a:cxn ang="0">
                <a:pos x="824720" y="141495"/>
              </a:cxn>
              <a:cxn ang="0">
                <a:pos x="768429" y="93209"/>
              </a:cxn>
              <a:cxn ang="0">
                <a:pos x="705127" y="53921"/>
              </a:cxn>
              <a:cxn ang="0">
                <a:pos x="635810" y="24628"/>
              </a:cxn>
              <a:cxn ang="0">
                <a:pos x="599207" y="14039"/>
              </a:cxn>
              <a:cxn ang="0">
                <a:pos x="561472" y="6322"/>
              </a:cxn>
              <a:cxn ang="0">
                <a:pos x="522731" y="1601"/>
              </a:cxn>
              <a:cxn ang="0">
                <a:pos x="483107" y="0"/>
              </a:cxn>
            </a:cxnLst>
            <a:rect l="0" t="0" r="r" b="b"/>
            <a:pathLst>
              <a:path w="966470" h="966470">
                <a:moveTo>
                  <a:pt x="483107" y="0"/>
                </a:moveTo>
                <a:lnTo>
                  <a:pt x="443484" y="1601"/>
                </a:lnTo>
                <a:lnTo>
                  <a:pt x="404743" y="6322"/>
                </a:lnTo>
                <a:lnTo>
                  <a:pt x="367008" y="14039"/>
                </a:lnTo>
                <a:lnTo>
                  <a:pt x="330405" y="24628"/>
                </a:lnTo>
                <a:lnTo>
                  <a:pt x="261088" y="53921"/>
                </a:lnTo>
                <a:lnTo>
                  <a:pt x="197786" y="93209"/>
                </a:lnTo>
                <a:lnTo>
                  <a:pt x="141495" y="141495"/>
                </a:lnTo>
                <a:lnTo>
                  <a:pt x="93209" y="197786"/>
                </a:lnTo>
                <a:lnTo>
                  <a:pt x="53921" y="261088"/>
                </a:lnTo>
                <a:lnTo>
                  <a:pt x="24628" y="330405"/>
                </a:lnTo>
                <a:lnTo>
                  <a:pt x="14039" y="367008"/>
                </a:lnTo>
                <a:lnTo>
                  <a:pt x="6322" y="404743"/>
                </a:lnTo>
                <a:lnTo>
                  <a:pt x="1601" y="443484"/>
                </a:lnTo>
                <a:lnTo>
                  <a:pt x="0" y="483107"/>
                </a:lnTo>
                <a:lnTo>
                  <a:pt x="1601" y="522731"/>
                </a:lnTo>
                <a:lnTo>
                  <a:pt x="6322" y="561472"/>
                </a:lnTo>
                <a:lnTo>
                  <a:pt x="14039" y="599207"/>
                </a:lnTo>
                <a:lnTo>
                  <a:pt x="24628" y="635810"/>
                </a:lnTo>
                <a:lnTo>
                  <a:pt x="53921" y="705127"/>
                </a:lnTo>
                <a:lnTo>
                  <a:pt x="93209" y="768429"/>
                </a:lnTo>
                <a:lnTo>
                  <a:pt x="141495" y="824720"/>
                </a:lnTo>
                <a:lnTo>
                  <a:pt x="197786" y="873006"/>
                </a:lnTo>
                <a:lnTo>
                  <a:pt x="261088" y="912293"/>
                </a:lnTo>
                <a:lnTo>
                  <a:pt x="330405" y="941587"/>
                </a:lnTo>
                <a:lnTo>
                  <a:pt x="367008" y="952176"/>
                </a:lnTo>
                <a:lnTo>
                  <a:pt x="404743" y="959893"/>
                </a:lnTo>
                <a:lnTo>
                  <a:pt x="443484" y="964614"/>
                </a:lnTo>
                <a:lnTo>
                  <a:pt x="483107" y="966215"/>
                </a:lnTo>
                <a:lnTo>
                  <a:pt x="522731" y="964614"/>
                </a:lnTo>
                <a:lnTo>
                  <a:pt x="561472" y="959893"/>
                </a:lnTo>
                <a:lnTo>
                  <a:pt x="599207" y="952176"/>
                </a:lnTo>
                <a:lnTo>
                  <a:pt x="635810" y="941587"/>
                </a:lnTo>
                <a:lnTo>
                  <a:pt x="705127" y="912293"/>
                </a:lnTo>
                <a:lnTo>
                  <a:pt x="768429" y="873006"/>
                </a:lnTo>
                <a:lnTo>
                  <a:pt x="824720" y="824720"/>
                </a:lnTo>
                <a:lnTo>
                  <a:pt x="873006" y="768429"/>
                </a:lnTo>
                <a:lnTo>
                  <a:pt x="912293" y="705127"/>
                </a:lnTo>
                <a:lnTo>
                  <a:pt x="941587" y="635810"/>
                </a:lnTo>
                <a:lnTo>
                  <a:pt x="952176" y="599207"/>
                </a:lnTo>
                <a:lnTo>
                  <a:pt x="959893" y="561472"/>
                </a:lnTo>
                <a:lnTo>
                  <a:pt x="964614" y="522731"/>
                </a:lnTo>
                <a:lnTo>
                  <a:pt x="966215" y="483107"/>
                </a:lnTo>
                <a:lnTo>
                  <a:pt x="964614" y="443484"/>
                </a:lnTo>
                <a:lnTo>
                  <a:pt x="959893" y="404743"/>
                </a:lnTo>
                <a:lnTo>
                  <a:pt x="952176" y="367008"/>
                </a:lnTo>
                <a:lnTo>
                  <a:pt x="941587" y="330405"/>
                </a:lnTo>
                <a:lnTo>
                  <a:pt x="912293" y="261088"/>
                </a:lnTo>
                <a:lnTo>
                  <a:pt x="873006" y="197786"/>
                </a:lnTo>
                <a:lnTo>
                  <a:pt x="824720" y="141495"/>
                </a:lnTo>
                <a:lnTo>
                  <a:pt x="768429" y="93209"/>
                </a:lnTo>
                <a:lnTo>
                  <a:pt x="705127" y="53921"/>
                </a:lnTo>
                <a:lnTo>
                  <a:pt x="635810" y="24628"/>
                </a:lnTo>
                <a:lnTo>
                  <a:pt x="599207" y="14039"/>
                </a:lnTo>
                <a:lnTo>
                  <a:pt x="561472" y="6322"/>
                </a:lnTo>
                <a:lnTo>
                  <a:pt x="522731" y="1601"/>
                </a:lnTo>
                <a:lnTo>
                  <a:pt x="483107" y="0"/>
                </a:lnTo>
                <a:close/>
              </a:path>
            </a:pathLst>
          </a:custGeom>
          <a:solidFill>
            <a:srgbClr val="44567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73" name="object 61"/>
          <p:cNvSpPr>
            <a:spLocks/>
          </p:cNvSpPr>
          <p:nvPr/>
        </p:nvSpPr>
        <p:spPr bwMode="auto">
          <a:xfrm>
            <a:off x="5941219" y="3238501"/>
            <a:ext cx="473869" cy="354013"/>
          </a:xfrm>
          <a:custGeom>
            <a:avLst/>
            <a:gdLst/>
            <a:ahLst/>
            <a:cxnLst>
              <a:cxn ang="0">
                <a:pos x="154929" y="337565"/>
              </a:cxn>
              <a:cxn ang="0">
                <a:pos x="157733" y="343905"/>
              </a:cxn>
              <a:cxn ang="0">
                <a:pos x="211714" y="346709"/>
              </a:cxn>
              <a:cxn ang="0">
                <a:pos x="217688" y="342137"/>
              </a:cxn>
              <a:cxn ang="0">
                <a:pos x="139842" y="6857"/>
              </a:cxn>
              <a:cxn ang="0">
                <a:pos x="85100" y="8900"/>
              </a:cxn>
              <a:cxn ang="0">
                <a:pos x="81412" y="14599"/>
              </a:cxn>
              <a:cxn ang="0">
                <a:pos x="0" y="265175"/>
              </a:cxn>
              <a:cxn ang="0">
                <a:pos x="2682" y="271637"/>
              </a:cxn>
              <a:cxn ang="0">
                <a:pos x="9265" y="274441"/>
              </a:cxn>
              <a:cxn ang="0">
                <a:pos x="261000" y="273436"/>
              </a:cxn>
              <a:cxn ang="0">
                <a:pos x="265419" y="267705"/>
              </a:cxn>
              <a:cxn ang="0">
                <a:pos x="256275" y="218572"/>
              </a:cxn>
              <a:cxn ang="0">
                <a:pos x="147187" y="15361"/>
              </a:cxn>
              <a:cxn ang="0">
                <a:pos x="145420" y="8260"/>
              </a:cxn>
              <a:cxn ang="0">
                <a:pos x="211714" y="147706"/>
              </a:cxn>
              <a:cxn ang="0">
                <a:pos x="157733" y="150479"/>
              </a:cxn>
              <a:cxn ang="0">
                <a:pos x="154929" y="156850"/>
              </a:cxn>
              <a:cxn ang="0">
                <a:pos x="218693" y="154442"/>
              </a:cxn>
              <a:cxn ang="0">
                <a:pos x="214000" y="148711"/>
              </a:cxn>
              <a:cxn ang="0">
                <a:pos x="416504" y="5641"/>
              </a:cxn>
              <a:cxn ang="0">
                <a:pos x="313128" y="75597"/>
              </a:cxn>
              <a:cxn ang="0">
                <a:pos x="281941" y="185164"/>
              </a:cxn>
              <a:cxn ang="0">
                <a:pos x="313295" y="280917"/>
              </a:cxn>
              <a:cxn ang="0">
                <a:pos x="429948" y="351616"/>
              </a:cxn>
              <a:cxn ang="0">
                <a:pos x="519257" y="340840"/>
              </a:cxn>
              <a:cxn ang="0">
                <a:pos x="628649" y="301111"/>
              </a:cxn>
              <a:cxn ang="0">
                <a:pos x="444785" y="292761"/>
              </a:cxn>
              <a:cxn ang="0">
                <a:pos x="352603" y="200368"/>
              </a:cxn>
              <a:cxn ang="0">
                <a:pos x="369894" y="110861"/>
              </a:cxn>
              <a:cxn ang="0">
                <a:pos x="473066" y="60622"/>
              </a:cxn>
              <a:cxn ang="0">
                <a:pos x="573357" y="33327"/>
              </a:cxn>
              <a:cxn ang="0">
                <a:pos x="476530" y="477"/>
              </a:cxn>
              <a:cxn ang="0">
                <a:pos x="568695" y="301111"/>
              </a:cxn>
              <a:cxn ang="0">
                <a:pos x="569854" y="341619"/>
              </a:cxn>
              <a:cxn ang="0">
                <a:pos x="576468" y="346709"/>
              </a:cxn>
              <a:cxn ang="0">
                <a:pos x="627522" y="341619"/>
              </a:cxn>
              <a:cxn ang="0">
                <a:pos x="628649" y="301111"/>
              </a:cxn>
              <a:cxn ang="0">
                <a:pos x="468264" y="176905"/>
              </a:cxn>
              <a:cxn ang="0">
                <a:pos x="461650" y="181599"/>
              </a:cxn>
              <a:cxn ang="0">
                <a:pos x="460491" y="219059"/>
              </a:cxn>
              <a:cxn ang="0">
                <a:pos x="463692" y="226070"/>
              </a:cxn>
              <a:cxn ang="0">
                <a:pos x="563479" y="232308"/>
              </a:cxn>
              <a:cxn ang="0">
                <a:pos x="473009" y="293496"/>
              </a:cxn>
              <a:cxn ang="0">
                <a:pos x="628649" y="187055"/>
              </a:cxn>
              <a:cxn ang="0">
                <a:pos x="625480" y="179710"/>
              </a:cxn>
              <a:cxn ang="0">
                <a:pos x="617860" y="176783"/>
              </a:cxn>
              <a:cxn ang="0">
                <a:pos x="485218" y="62137"/>
              </a:cxn>
              <a:cxn ang="0">
                <a:pos x="565800" y="121401"/>
              </a:cxn>
              <a:cxn ang="0">
                <a:pos x="568970" y="126613"/>
              </a:cxn>
              <a:cxn ang="0">
                <a:pos x="576590" y="128259"/>
              </a:cxn>
              <a:cxn ang="0">
                <a:pos x="630935" y="107198"/>
              </a:cxn>
              <a:cxn ang="0">
                <a:pos x="617367" y="79591"/>
              </a:cxn>
            </a:cxnLst>
            <a:rect l="0" t="0" r="r" b="b"/>
            <a:pathLst>
              <a:path w="631190" h="353695">
                <a:moveTo>
                  <a:pt x="218693" y="274441"/>
                </a:moveTo>
                <a:lnTo>
                  <a:pt x="154929" y="274441"/>
                </a:lnTo>
                <a:lnTo>
                  <a:pt x="154929" y="337565"/>
                </a:lnTo>
                <a:lnTo>
                  <a:pt x="155082" y="340095"/>
                </a:lnTo>
                <a:lnTo>
                  <a:pt x="155966" y="342137"/>
                </a:lnTo>
                <a:lnTo>
                  <a:pt x="157733" y="343905"/>
                </a:lnTo>
                <a:lnTo>
                  <a:pt x="159501" y="345704"/>
                </a:lnTo>
                <a:lnTo>
                  <a:pt x="161665" y="346709"/>
                </a:lnTo>
                <a:lnTo>
                  <a:pt x="211714" y="346709"/>
                </a:lnTo>
                <a:lnTo>
                  <a:pt x="214000" y="345704"/>
                </a:lnTo>
                <a:lnTo>
                  <a:pt x="215889" y="343905"/>
                </a:lnTo>
                <a:lnTo>
                  <a:pt x="217688" y="342137"/>
                </a:lnTo>
                <a:lnTo>
                  <a:pt x="218693" y="340095"/>
                </a:lnTo>
                <a:lnTo>
                  <a:pt x="218693" y="274441"/>
                </a:lnTo>
                <a:close/>
              </a:path>
              <a:path w="631190" h="353695">
                <a:moveTo>
                  <a:pt x="139842" y="6857"/>
                </a:moveTo>
                <a:lnTo>
                  <a:pt x="89032" y="6857"/>
                </a:lnTo>
                <a:lnTo>
                  <a:pt x="86746" y="7498"/>
                </a:lnTo>
                <a:lnTo>
                  <a:pt x="85100" y="8900"/>
                </a:lnTo>
                <a:lnTo>
                  <a:pt x="83576" y="10149"/>
                </a:lnTo>
                <a:lnTo>
                  <a:pt x="82295" y="12070"/>
                </a:lnTo>
                <a:lnTo>
                  <a:pt x="81412" y="14599"/>
                </a:lnTo>
                <a:lnTo>
                  <a:pt x="3444" y="215127"/>
                </a:lnTo>
                <a:lnTo>
                  <a:pt x="0" y="228478"/>
                </a:lnTo>
                <a:lnTo>
                  <a:pt x="0" y="265175"/>
                </a:lnTo>
                <a:lnTo>
                  <a:pt x="121" y="267705"/>
                </a:lnTo>
                <a:lnTo>
                  <a:pt x="883" y="269869"/>
                </a:lnTo>
                <a:lnTo>
                  <a:pt x="2682" y="271637"/>
                </a:lnTo>
                <a:lnTo>
                  <a:pt x="4328" y="273436"/>
                </a:lnTo>
                <a:lnTo>
                  <a:pt x="6614" y="274319"/>
                </a:lnTo>
                <a:lnTo>
                  <a:pt x="9265" y="274441"/>
                </a:lnTo>
                <a:lnTo>
                  <a:pt x="256275" y="274441"/>
                </a:lnTo>
                <a:lnTo>
                  <a:pt x="258836" y="274319"/>
                </a:lnTo>
                <a:lnTo>
                  <a:pt x="261000" y="273436"/>
                </a:lnTo>
                <a:lnTo>
                  <a:pt x="262768" y="271637"/>
                </a:lnTo>
                <a:lnTo>
                  <a:pt x="264535" y="269869"/>
                </a:lnTo>
                <a:lnTo>
                  <a:pt x="265419" y="267705"/>
                </a:lnTo>
                <a:lnTo>
                  <a:pt x="265572" y="265175"/>
                </a:lnTo>
                <a:lnTo>
                  <a:pt x="265572" y="227837"/>
                </a:lnTo>
                <a:lnTo>
                  <a:pt x="256275" y="218572"/>
                </a:lnTo>
                <a:lnTo>
                  <a:pt x="65775" y="218572"/>
                </a:lnTo>
                <a:lnTo>
                  <a:pt x="146182" y="18044"/>
                </a:lnTo>
                <a:lnTo>
                  <a:pt x="147187" y="15361"/>
                </a:lnTo>
                <a:lnTo>
                  <a:pt x="147187" y="12953"/>
                </a:lnTo>
                <a:lnTo>
                  <a:pt x="146303" y="10546"/>
                </a:lnTo>
                <a:lnTo>
                  <a:pt x="145420" y="8260"/>
                </a:lnTo>
                <a:lnTo>
                  <a:pt x="143255" y="6979"/>
                </a:lnTo>
                <a:lnTo>
                  <a:pt x="139842" y="6857"/>
                </a:lnTo>
                <a:close/>
              </a:path>
              <a:path w="631190" h="353695">
                <a:moveTo>
                  <a:pt x="211714" y="147706"/>
                </a:moveTo>
                <a:lnTo>
                  <a:pt x="161665" y="147706"/>
                </a:lnTo>
                <a:lnTo>
                  <a:pt x="159501" y="148711"/>
                </a:lnTo>
                <a:lnTo>
                  <a:pt x="157733" y="150479"/>
                </a:lnTo>
                <a:lnTo>
                  <a:pt x="155966" y="152278"/>
                </a:lnTo>
                <a:lnTo>
                  <a:pt x="155082" y="154442"/>
                </a:lnTo>
                <a:lnTo>
                  <a:pt x="154929" y="156850"/>
                </a:lnTo>
                <a:lnTo>
                  <a:pt x="154929" y="218572"/>
                </a:lnTo>
                <a:lnTo>
                  <a:pt x="218693" y="218572"/>
                </a:lnTo>
                <a:lnTo>
                  <a:pt x="218693" y="154442"/>
                </a:lnTo>
                <a:lnTo>
                  <a:pt x="217688" y="152278"/>
                </a:lnTo>
                <a:lnTo>
                  <a:pt x="215889" y="150479"/>
                </a:lnTo>
                <a:lnTo>
                  <a:pt x="214000" y="148711"/>
                </a:lnTo>
                <a:lnTo>
                  <a:pt x="211714" y="147706"/>
                </a:lnTo>
                <a:close/>
              </a:path>
              <a:path w="631190" h="353695">
                <a:moveTo>
                  <a:pt x="462930" y="0"/>
                </a:moveTo>
                <a:lnTo>
                  <a:pt x="416504" y="5641"/>
                </a:lnTo>
                <a:lnTo>
                  <a:pt x="369586" y="24272"/>
                </a:lnTo>
                <a:lnTo>
                  <a:pt x="338332" y="46944"/>
                </a:lnTo>
                <a:lnTo>
                  <a:pt x="313128" y="75597"/>
                </a:lnTo>
                <a:lnTo>
                  <a:pt x="291495" y="118284"/>
                </a:lnTo>
                <a:lnTo>
                  <a:pt x="283530" y="155746"/>
                </a:lnTo>
                <a:lnTo>
                  <a:pt x="281941" y="185164"/>
                </a:lnTo>
                <a:lnTo>
                  <a:pt x="282955" y="197996"/>
                </a:lnTo>
                <a:lnTo>
                  <a:pt x="295216" y="246898"/>
                </a:lnTo>
                <a:lnTo>
                  <a:pt x="313295" y="280917"/>
                </a:lnTo>
                <a:lnTo>
                  <a:pt x="347712" y="317119"/>
                </a:lnTo>
                <a:lnTo>
                  <a:pt x="381561" y="338022"/>
                </a:lnTo>
                <a:lnTo>
                  <a:pt x="429948" y="351616"/>
                </a:lnTo>
                <a:lnTo>
                  <a:pt x="457496" y="353536"/>
                </a:lnTo>
                <a:lnTo>
                  <a:pt x="470613" y="352881"/>
                </a:lnTo>
                <a:lnTo>
                  <a:pt x="519257" y="340840"/>
                </a:lnTo>
                <a:lnTo>
                  <a:pt x="552255" y="319740"/>
                </a:lnTo>
                <a:lnTo>
                  <a:pt x="568695" y="301111"/>
                </a:lnTo>
                <a:lnTo>
                  <a:pt x="628649" y="301111"/>
                </a:lnTo>
                <a:lnTo>
                  <a:pt x="628649" y="294135"/>
                </a:lnTo>
                <a:lnTo>
                  <a:pt x="457726" y="294135"/>
                </a:lnTo>
                <a:lnTo>
                  <a:pt x="444785" y="292761"/>
                </a:lnTo>
                <a:lnTo>
                  <a:pt x="398298" y="274206"/>
                </a:lnTo>
                <a:lnTo>
                  <a:pt x="370205" y="246768"/>
                </a:lnTo>
                <a:lnTo>
                  <a:pt x="352603" y="200368"/>
                </a:lnTo>
                <a:lnTo>
                  <a:pt x="350211" y="170101"/>
                </a:lnTo>
                <a:lnTo>
                  <a:pt x="351659" y="157409"/>
                </a:lnTo>
                <a:lnTo>
                  <a:pt x="369894" y="110861"/>
                </a:lnTo>
                <a:lnTo>
                  <a:pt x="396473" y="81702"/>
                </a:lnTo>
                <a:lnTo>
                  <a:pt x="442301" y="63161"/>
                </a:lnTo>
                <a:lnTo>
                  <a:pt x="473066" y="60622"/>
                </a:lnTo>
                <a:lnTo>
                  <a:pt x="603510" y="60622"/>
                </a:lnTo>
                <a:lnTo>
                  <a:pt x="602633" y="59528"/>
                </a:lnTo>
                <a:lnTo>
                  <a:pt x="573357" y="33327"/>
                </a:lnTo>
                <a:lnTo>
                  <a:pt x="539018" y="14511"/>
                </a:lnTo>
                <a:lnTo>
                  <a:pt x="489758" y="1733"/>
                </a:lnTo>
                <a:lnTo>
                  <a:pt x="476530" y="477"/>
                </a:lnTo>
                <a:lnTo>
                  <a:pt x="462930" y="0"/>
                </a:lnTo>
                <a:close/>
              </a:path>
              <a:path w="631190" h="353695">
                <a:moveTo>
                  <a:pt x="628649" y="301111"/>
                </a:moveTo>
                <a:lnTo>
                  <a:pt x="568695" y="301111"/>
                </a:lnTo>
                <a:lnTo>
                  <a:pt x="568695" y="336041"/>
                </a:lnTo>
                <a:lnTo>
                  <a:pt x="568848" y="339089"/>
                </a:lnTo>
                <a:lnTo>
                  <a:pt x="569854" y="341619"/>
                </a:lnTo>
                <a:lnTo>
                  <a:pt x="571896" y="343661"/>
                </a:lnTo>
                <a:lnTo>
                  <a:pt x="573907" y="345704"/>
                </a:lnTo>
                <a:lnTo>
                  <a:pt x="576468" y="346709"/>
                </a:lnTo>
                <a:lnTo>
                  <a:pt x="620908" y="346709"/>
                </a:lnTo>
                <a:lnTo>
                  <a:pt x="623437" y="345704"/>
                </a:lnTo>
                <a:lnTo>
                  <a:pt x="627522" y="341619"/>
                </a:lnTo>
                <a:lnTo>
                  <a:pt x="628528" y="339089"/>
                </a:lnTo>
                <a:lnTo>
                  <a:pt x="628649" y="336041"/>
                </a:lnTo>
                <a:lnTo>
                  <a:pt x="628649" y="301111"/>
                </a:lnTo>
                <a:close/>
              </a:path>
              <a:path w="631190" h="353695">
                <a:moveTo>
                  <a:pt x="617860" y="176783"/>
                </a:moveTo>
                <a:lnTo>
                  <a:pt x="471312" y="176783"/>
                </a:lnTo>
                <a:lnTo>
                  <a:pt x="468264" y="176905"/>
                </a:lnTo>
                <a:lnTo>
                  <a:pt x="465703" y="177789"/>
                </a:lnTo>
                <a:lnTo>
                  <a:pt x="463692" y="179710"/>
                </a:lnTo>
                <a:lnTo>
                  <a:pt x="461650" y="181599"/>
                </a:lnTo>
                <a:lnTo>
                  <a:pt x="460644" y="184007"/>
                </a:lnTo>
                <a:lnTo>
                  <a:pt x="460491" y="187055"/>
                </a:lnTo>
                <a:lnTo>
                  <a:pt x="460491" y="219059"/>
                </a:lnTo>
                <a:lnTo>
                  <a:pt x="460644" y="221741"/>
                </a:lnTo>
                <a:lnTo>
                  <a:pt x="461650" y="224149"/>
                </a:lnTo>
                <a:lnTo>
                  <a:pt x="463692" y="226070"/>
                </a:lnTo>
                <a:lnTo>
                  <a:pt x="465703" y="228081"/>
                </a:lnTo>
                <a:lnTo>
                  <a:pt x="468264" y="229118"/>
                </a:lnTo>
                <a:lnTo>
                  <a:pt x="563479" y="232308"/>
                </a:lnTo>
                <a:lnTo>
                  <a:pt x="557774" y="242804"/>
                </a:lnTo>
                <a:lnTo>
                  <a:pt x="520518" y="279508"/>
                </a:lnTo>
                <a:lnTo>
                  <a:pt x="473009" y="293496"/>
                </a:lnTo>
                <a:lnTo>
                  <a:pt x="457726" y="294135"/>
                </a:lnTo>
                <a:lnTo>
                  <a:pt x="628649" y="294135"/>
                </a:lnTo>
                <a:lnTo>
                  <a:pt x="628649" y="187055"/>
                </a:lnTo>
                <a:lnTo>
                  <a:pt x="628528" y="184007"/>
                </a:lnTo>
                <a:lnTo>
                  <a:pt x="627522" y="181599"/>
                </a:lnTo>
                <a:lnTo>
                  <a:pt x="625480" y="179710"/>
                </a:lnTo>
                <a:lnTo>
                  <a:pt x="623437" y="177789"/>
                </a:lnTo>
                <a:lnTo>
                  <a:pt x="620908" y="176905"/>
                </a:lnTo>
                <a:lnTo>
                  <a:pt x="617860" y="176783"/>
                </a:lnTo>
                <a:close/>
              </a:path>
              <a:path w="631190" h="353695">
                <a:moveTo>
                  <a:pt x="603510" y="60622"/>
                </a:moveTo>
                <a:lnTo>
                  <a:pt x="473066" y="60622"/>
                </a:lnTo>
                <a:lnTo>
                  <a:pt x="485218" y="62137"/>
                </a:lnTo>
                <a:lnTo>
                  <a:pt x="497086" y="64896"/>
                </a:lnTo>
                <a:lnTo>
                  <a:pt x="533273" y="82241"/>
                </a:lnTo>
                <a:lnTo>
                  <a:pt x="565800" y="121401"/>
                </a:lnTo>
                <a:lnTo>
                  <a:pt x="566409" y="123322"/>
                </a:lnTo>
                <a:lnTo>
                  <a:pt x="567568" y="124967"/>
                </a:lnTo>
                <a:lnTo>
                  <a:pt x="568970" y="126613"/>
                </a:lnTo>
                <a:lnTo>
                  <a:pt x="570494" y="128259"/>
                </a:lnTo>
                <a:lnTo>
                  <a:pt x="573023" y="128777"/>
                </a:lnTo>
                <a:lnTo>
                  <a:pt x="576590" y="128259"/>
                </a:lnTo>
                <a:lnTo>
                  <a:pt x="624718" y="116067"/>
                </a:lnTo>
                <a:lnTo>
                  <a:pt x="631179" y="109087"/>
                </a:lnTo>
                <a:lnTo>
                  <a:pt x="630935" y="107198"/>
                </a:lnTo>
                <a:lnTo>
                  <a:pt x="628685" y="101978"/>
                </a:lnTo>
                <a:lnTo>
                  <a:pt x="623431" y="90480"/>
                </a:lnTo>
                <a:lnTo>
                  <a:pt x="617367" y="79591"/>
                </a:lnTo>
                <a:lnTo>
                  <a:pt x="610449" y="69282"/>
                </a:lnTo>
                <a:lnTo>
                  <a:pt x="603510" y="60622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74" name="object 62"/>
          <p:cNvSpPr>
            <a:spLocks noChangeArrowheads="1"/>
          </p:cNvSpPr>
          <p:nvPr/>
        </p:nvSpPr>
        <p:spPr bwMode="auto">
          <a:xfrm>
            <a:off x="3874294" y="2806700"/>
            <a:ext cx="923925" cy="12319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75" name="object 63"/>
          <p:cNvSpPr>
            <a:spLocks noChangeArrowheads="1"/>
          </p:cNvSpPr>
          <p:nvPr/>
        </p:nvSpPr>
        <p:spPr bwMode="auto">
          <a:xfrm>
            <a:off x="3696891" y="2613025"/>
            <a:ext cx="1190625" cy="158908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76" name="object 64"/>
          <p:cNvSpPr>
            <a:spLocks/>
          </p:cNvSpPr>
          <p:nvPr/>
        </p:nvSpPr>
        <p:spPr bwMode="auto">
          <a:xfrm>
            <a:off x="4140994" y="2847976"/>
            <a:ext cx="856060" cy="1141413"/>
          </a:xfrm>
          <a:custGeom>
            <a:avLst/>
            <a:gdLst/>
            <a:ahLst/>
            <a:cxnLst>
              <a:cxn ang="0">
                <a:pos x="523926" y="1889"/>
              </a:cxn>
              <a:cxn ang="0">
                <a:pos x="433578" y="16562"/>
              </a:cxn>
              <a:cxn ang="0">
                <a:pos x="348574" y="44786"/>
              </a:cxn>
              <a:cxn ang="0">
                <a:pos x="270091" y="85386"/>
              </a:cxn>
              <a:cxn ang="0">
                <a:pos x="199301" y="137190"/>
              </a:cxn>
              <a:cxn ang="0">
                <a:pos x="137382" y="199025"/>
              </a:cxn>
              <a:cxn ang="0">
                <a:pos x="85506" y="269719"/>
              </a:cxn>
              <a:cxn ang="0">
                <a:pos x="44849" y="348099"/>
              </a:cxn>
              <a:cxn ang="0">
                <a:pos x="16586" y="432991"/>
              </a:cxn>
              <a:cxn ang="0">
                <a:pos x="1891" y="523223"/>
              </a:cxn>
              <a:cxn ang="0">
                <a:pos x="1891" y="616728"/>
              </a:cxn>
              <a:cxn ang="0">
                <a:pos x="16586" y="706960"/>
              </a:cxn>
              <a:cxn ang="0">
                <a:pos x="44849" y="791852"/>
              </a:cxn>
              <a:cxn ang="0">
                <a:pos x="85506" y="870232"/>
              </a:cxn>
              <a:cxn ang="0">
                <a:pos x="137382" y="940926"/>
              </a:cxn>
              <a:cxn ang="0">
                <a:pos x="199301" y="1002761"/>
              </a:cxn>
              <a:cxn ang="0">
                <a:pos x="270091" y="1054565"/>
              </a:cxn>
              <a:cxn ang="0">
                <a:pos x="348574" y="1095165"/>
              </a:cxn>
              <a:cxn ang="0">
                <a:pos x="433578" y="1123389"/>
              </a:cxn>
              <a:cxn ang="0">
                <a:pos x="523926" y="1138062"/>
              </a:cxn>
              <a:cxn ang="0">
                <a:pos x="617549" y="1138062"/>
              </a:cxn>
              <a:cxn ang="0">
                <a:pos x="707897" y="1123389"/>
              </a:cxn>
              <a:cxn ang="0">
                <a:pos x="792900" y="1095165"/>
              </a:cxn>
              <a:cxn ang="0">
                <a:pos x="871384" y="1054565"/>
              </a:cxn>
              <a:cxn ang="0">
                <a:pos x="942173" y="1002761"/>
              </a:cxn>
              <a:cxn ang="0">
                <a:pos x="1004093" y="940926"/>
              </a:cxn>
              <a:cxn ang="0">
                <a:pos x="1055969" y="870232"/>
              </a:cxn>
              <a:cxn ang="0">
                <a:pos x="1096626" y="791852"/>
              </a:cxn>
              <a:cxn ang="0">
                <a:pos x="1124889" y="706960"/>
              </a:cxn>
              <a:cxn ang="0">
                <a:pos x="1139584" y="616728"/>
              </a:cxn>
              <a:cxn ang="0">
                <a:pos x="1139584" y="523223"/>
              </a:cxn>
              <a:cxn ang="0">
                <a:pos x="1124889" y="432991"/>
              </a:cxn>
              <a:cxn ang="0">
                <a:pos x="1096626" y="348099"/>
              </a:cxn>
              <a:cxn ang="0">
                <a:pos x="1055969" y="269719"/>
              </a:cxn>
              <a:cxn ang="0">
                <a:pos x="1004093" y="199025"/>
              </a:cxn>
              <a:cxn ang="0">
                <a:pos x="942173" y="137190"/>
              </a:cxn>
              <a:cxn ang="0">
                <a:pos x="871384" y="85386"/>
              </a:cxn>
              <a:cxn ang="0">
                <a:pos x="792900" y="44786"/>
              </a:cxn>
              <a:cxn ang="0">
                <a:pos x="707897" y="16562"/>
              </a:cxn>
              <a:cxn ang="0">
                <a:pos x="617549" y="1889"/>
              </a:cxn>
            </a:cxnLst>
            <a:rect l="0" t="0" r="r" b="b"/>
            <a:pathLst>
              <a:path w="1141729" h="1140460">
                <a:moveTo>
                  <a:pt x="570737" y="0"/>
                </a:moveTo>
                <a:lnTo>
                  <a:pt x="523926" y="1889"/>
                </a:lnTo>
                <a:lnTo>
                  <a:pt x="478157" y="7458"/>
                </a:lnTo>
                <a:lnTo>
                  <a:pt x="433578" y="16562"/>
                </a:lnTo>
                <a:lnTo>
                  <a:pt x="390335" y="29054"/>
                </a:lnTo>
                <a:lnTo>
                  <a:pt x="348574" y="44786"/>
                </a:lnTo>
                <a:lnTo>
                  <a:pt x="308444" y="63612"/>
                </a:lnTo>
                <a:lnTo>
                  <a:pt x="270091" y="85386"/>
                </a:lnTo>
                <a:lnTo>
                  <a:pt x="233661" y="109961"/>
                </a:lnTo>
                <a:lnTo>
                  <a:pt x="199301" y="137190"/>
                </a:lnTo>
                <a:lnTo>
                  <a:pt x="167159" y="166927"/>
                </a:lnTo>
                <a:lnTo>
                  <a:pt x="137382" y="199025"/>
                </a:lnTo>
                <a:lnTo>
                  <a:pt x="110115" y="233338"/>
                </a:lnTo>
                <a:lnTo>
                  <a:pt x="85506" y="269719"/>
                </a:lnTo>
                <a:lnTo>
                  <a:pt x="63702" y="308022"/>
                </a:lnTo>
                <a:lnTo>
                  <a:pt x="44849" y="348099"/>
                </a:lnTo>
                <a:lnTo>
                  <a:pt x="29095" y="389804"/>
                </a:lnTo>
                <a:lnTo>
                  <a:pt x="16586" y="432991"/>
                </a:lnTo>
                <a:lnTo>
                  <a:pt x="7469" y="477513"/>
                </a:lnTo>
                <a:lnTo>
                  <a:pt x="1891" y="523223"/>
                </a:lnTo>
                <a:lnTo>
                  <a:pt x="0" y="569975"/>
                </a:lnTo>
                <a:lnTo>
                  <a:pt x="1891" y="616728"/>
                </a:lnTo>
                <a:lnTo>
                  <a:pt x="7469" y="662438"/>
                </a:lnTo>
                <a:lnTo>
                  <a:pt x="16586" y="706960"/>
                </a:lnTo>
                <a:lnTo>
                  <a:pt x="29095" y="750147"/>
                </a:lnTo>
                <a:lnTo>
                  <a:pt x="44849" y="791852"/>
                </a:lnTo>
                <a:lnTo>
                  <a:pt x="63702" y="831929"/>
                </a:lnTo>
                <a:lnTo>
                  <a:pt x="85506" y="870232"/>
                </a:lnTo>
                <a:lnTo>
                  <a:pt x="110115" y="906613"/>
                </a:lnTo>
                <a:lnTo>
                  <a:pt x="137382" y="940926"/>
                </a:lnTo>
                <a:lnTo>
                  <a:pt x="167159" y="973024"/>
                </a:lnTo>
                <a:lnTo>
                  <a:pt x="199301" y="1002761"/>
                </a:lnTo>
                <a:lnTo>
                  <a:pt x="233661" y="1029990"/>
                </a:lnTo>
                <a:lnTo>
                  <a:pt x="270091" y="1054565"/>
                </a:lnTo>
                <a:lnTo>
                  <a:pt x="308444" y="1076339"/>
                </a:lnTo>
                <a:lnTo>
                  <a:pt x="348574" y="1095165"/>
                </a:lnTo>
                <a:lnTo>
                  <a:pt x="390335" y="1110897"/>
                </a:lnTo>
                <a:lnTo>
                  <a:pt x="433578" y="1123389"/>
                </a:lnTo>
                <a:lnTo>
                  <a:pt x="478157" y="1132493"/>
                </a:lnTo>
                <a:lnTo>
                  <a:pt x="523926" y="1138062"/>
                </a:lnTo>
                <a:lnTo>
                  <a:pt x="570737" y="1139951"/>
                </a:lnTo>
                <a:lnTo>
                  <a:pt x="617549" y="1138062"/>
                </a:lnTo>
                <a:lnTo>
                  <a:pt x="663318" y="1132493"/>
                </a:lnTo>
                <a:lnTo>
                  <a:pt x="707897" y="1123389"/>
                </a:lnTo>
                <a:lnTo>
                  <a:pt x="751140" y="1110897"/>
                </a:lnTo>
                <a:lnTo>
                  <a:pt x="792900" y="1095165"/>
                </a:lnTo>
                <a:lnTo>
                  <a:pt x="833031" y="1076339"/>
                </a:lnTo>
                <a:lnTo>
                  <a:pt x="871384" y="1054565"/>
                </a:lnTo>
                <a:lnTo>
                  <a:pt x="907814" y="1029990"/>
                </a:lnTo>
                <a:lnTo>
                  <a:pt x="942173" y="1002761"/>
                </a:lnTo>
                <a:lnTo>
                  <a:pt x="974316" y="973024"/>
                </a:lnTo>
                <a:lnTo>
                  <a:pt x="1004093" y="940926"/>
                </a:lnTo>
                <a:lnTo>
                  <a:pt x="1031360" y="906613"/>
                </a:lnTo>
                <a:lnTo>
                  <a:pt x="1055969" y="870232"/>
                </a:lnTo>
                <a:lnTo>
                  <a:pt x="1077773" y="831929"/>
                </a:lnTo>
                <a:lnTo>
                  <a:pt x="1096626" y="791852"/>
                </a:lnTo>
                <a:lnTo>
                  <a:pt x="1112380" y="750147"/>
                </a:lnTo>
                <a:lnTo>
                  <a:pt x="1124889" y="706960"/>
                </a:lnTo>
                <a:lnTo>
                  <a:pt x="1134006" y="662438"/>
                </a:lnTo>
                <a:lnTo>
                  <a:pt x="1139584" y="616728"/>
                </a:lnTo>
                <a:lnTo>
                  <a:pt x="1141475" y="569975"/>
                </a:lnTo>
                <a:lnTo>
                  <a:pt x="1139584" y="523223"/>
                </a:lnTo>
                <a:lnTo>
                  <a:pt x="1134006" y="477513"/>
                </a:lnTo>
                <a:lnTo>
                  <a:pt x="1124889" y="432991"/>
                </a:lnTo>
                <a:lnTo>
                  <a:pt x="1112380" y="389804"/>
                </a:lnTo>
                <a:lnTo>
                  <a:pt x="1096626" y="348099"/>
                </a:lnTo>
                <a:lnTo>
                  <a:pt x="1077773" y="308022"/>
                </a:lnTo>
                <a:lnTo>
                  <a:pt x="1055969" y="269719"/>
                </a:lnTo>
                <a:lnTo>
                  <a:pt x="1031360" y="233338"/>
                </a:lnTo>
                <a:lnTo>
                  <a:pt x="1004093" y="199025"/>
                </a:lnTo>
                <a:lnTo>
                  <a:pt x="974316" y="166927"/>
                </a:lnTo>
                <a:lnTo>
                  <a:pt x="942173" y="137190"/>
                </a:lnTo>
                <a:lnTo>
                  <a:pt x="907814" y="109961"/>
                </a:lnTo>
                <a:lnTo>
                  <a:pt x="871384" y="85386"/>
                </a:lnTo>
                <a:lnTo>
                  <a:pt x="833031" y="63612"/>
                </a:lnTo>
                <a:lnTo>
                  <a:pt x="792900" y="44786"/>
                </a:lnTo>
                <a:lnTo>
                  <a:pt x="751140" y="29054"/>
                </a:lnTo>
                <a:lnTo>
                  <a:pt x="707897" y="16562"/>
                </a:lnTo>
                <a:lnTo>
                  <a:pt x="663318" y="7458"/>
                </a:lnTo>
                <a:lnTo>
                  <a:pt x="617549" y="1889"/>
                </a:lnTo>
                <a:lnTo>
                  <a:pt x="570737" y="0"/>
                </a:lnTo>
                <a:close/>
              </a:path>
            </a:pathLst>
          </a:custGeom>
          <a:solidFill>
            <a:srgbClr val="ACB9C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77" name="object 65"/>
          <p:cNvSpPr>
            <a:spLocks/>
          </p:cNvSpPr>
          <p:nvPr/>
        </p:nvSpPr>
        <p:spPr bwMode="auto">
          <a:xfrm>
            <a:off x="4206479" y="2935289"/>
            <a:ext cx="725090" cy="966787"/>
          </a:xfrm>
          <a:custGeom>
            <a:avLst/>
            <a:gdLst/>
            <a:ahLst/>
            <a:cxnLst>
              <a:cxn ang="0">
                <a:pos x="483869" y="0"/>
              </a:cxn>
              <a:cxn ang="0">
                <a:pos x="444187" y="1601"/>
              </a:cxn>
              <a:cxn ang="0">
                <a:pos x="405387" y="6322"/>
              </a:cxn>
              <a:cxn ang="0">
                <a:pos x="367595" y="14039"/>
              </a:cxn>
              <a:cxn ang="0">
                <a:pos x="330935" y="24628"/>
              </a:cxn>
              <a:cxn ang="0">
                <a:pos x="261510" y="53921"/>
              </a:cxn>
              <a:cxn ang="0">
                <a:pos x="198109" y="93209"/>
              </a:cxn>
              <a:cxn ang="0">
                <a:pos x="141728" y="141495"/>
              </a:cxn>
              <a:cxn ang="0">
                <a:pos x="93363" y="197786"/>
              </a:cxn>
              <a:cxn ang="0">
                <a:pos x="54011" y="261088"/>
              </a:cxn>
              <a:cxn ang="0">
                <a:pos x="24669" y="330405"/>
              </a:cxn>
              <a:cxn ang="0">
                <a:pos x="14063" y="367008"/>
              </a:cxn>
              <a:cxn ang="0">
                <a:pos x="6333" y="404743"/>
              </a:cxn>
              <a:cxn ang="0">
                <a:pos x="1604" y="443484"/>
              </a:cxn>
              <a:cxn ang="0">
                <a:pos x="0" y="483107"/>
              </a:cxn>
              <a:cxn ang="0">
                <a:pos x="1604" y="522731"/>
              </a:cxn>
              <a:cxn ang="0">
                <a:pos x="6333" y="561472"/>
              </a:cxn>
              <a:cxn ang="0">
                <a:pos x="14063" y="599207"/>
              </a:cxn>
              <a:cxn ang="0">
                <a:pos x="24669" y="635810"/>
              </a:cxn>
              <a:cxn ang="0">
                <a:pos x="54011" y="705127"/>
              </a:cxn>
              <a:cxn ang="0">
                <a:pos x="93363" y="768429"/>
              </a:cxn>
              <a:cxn ang="0">
                <a:pos x="141728" y="824720"/>
              </a:cxn>
              <a:cxn ang="0">
                <a:pos x="198109" y="873006"/>
              </a:cxn>
              <a:cxn ang="0">
                <a:pos x="261510" y="912293"/>
              </a:cxn>
              <a:cxn ang="0">
                <a:pos x="330935" y="941587"/>
              </a:cxn>
              <a:cxn ang="0">
                <a:pos x="367595" y="952176"/>
              </a:cxn>
              <a:cxn ang="0">
                <a:pos x="405387" y="959893"/>
              </a:cxn>
              <a:cxn ang="0">
                <a:pos x="444187" y="964614"/>
              </a:cxn>
              <a:cxn ang="0">
                <a:pos x="483869" y="966215"/>
              </a:cxn>
              <a:cxn ang="0">
                <a:pos x="523552" y="964614"/>
              </a:cxn>
              <a:cxn ang="0">
                <a:pos x="562352" y="959893"/>
              </a:cxn>
              <a:cxn ang="0">
                <a:pos x="600144" y="952176"/>
              </a:cxn>
              <a:cxn ang="0">
                <a:pos x="636804" y="941587"/>
              </a:cxn>
              <a:cxn ang="0">
                <a:pos x="706229" y="912293"/>
              </a:cxn>
              <a:cxn ang="0">
                <a:pos x="769630" y="873006"/>
              </a:cxn>
              <a:cxn ang="0">
                <a:pos x="826011" y="824720"/>
              </a:cxn>
              <a:cxn ang="0">
                <a:pos x="874376" y="768429"/>
              </a:cxn>
              <a:cxn ang="0">
                <a:pos x="913728" y="705127"/>
              </a:cxn>
              <a:cxn ang="0">
                <a:pos x="943070" y="635810"/>
              </a:cxn>
              <a:cxn ang="0">
                <a:pos x="953676" y="599207"/>
              </a:cxn>
              <a:cxn ang="0">
                <a:pos x="961406" y="561472"/>
              </a:cxn>
              <a:cxn ang="0">
                <a:pos x="966135" y="522731"/>
              </a:cxn>
              <a:cxn ang="0">
                <a:pos x="967739" y="483107"/>
              </a:cxn>
              <a:cxn ang="0">
                <a:pos x="966135" y="443484"/>
              </a:cxn>
              <a:cxn ang="0">
                <a:pos x="961406" y="404743"/>
              </a:cxn>
              <a:cxn ang="0">
                <a:pos x="953676" y="367008"/>
              </a:cxn>
              <a:cxn ang="0">
                <a:pos x="943070" y="330405"/>
              </a:cxn>
              <a:cxn ang="0">
                <a:pos x="913728" y="261088"/>
              </a:cxn>
              <a:cxn ang="0">
                <a:pos x="874376" y="197786"/>
              </a:cxn>
              <a:cxn ang="0">
                <a:pos x="826011" y="141495"/>
              </a:cxn>
              <a:cxn ang="0">
                <a:pos x="769630" y="93209"/>
              </a:cxn>
              <a:cxn ang="0">
                <a:pos x="706229" y="53921"/>
              </a:cxn>
              <a:cxn ang="0">
                <a:pos x="636804" y="24628"/>
              </a:cxn>
              <a:cxn ang="0">
                <a:pos x="600144" y="14039"/>
              </a:cxn>
              <a:cxn ang="0">
                <a:pos x="562352" y="6322"/>
              </a:cxn>
              <a:cxn ang="0">
                <a:pos x="523552" y="1601"/>
              </a:cxn>
              <a:cxn ang="0">
                <a:pos x="483869" y="0"/>
              </a:cxn>
            </a:cxnLst>
            <a:rect l="0" t="0" r="r" b="b"/>
            <a:pathLst>
              <a:path w="967740" h="966470">
                <a:moveTo>
                  <a:pt x="483869" y="0"/>
                </a:moveTo>
                <a:lnTo>
                  <a:pt x="444187" y="1601"/>
                </a:lnTo>
                <a:lnTo>
                  <a:pt x="405387" y="6322"/>
                </a:lnTo>
                <a:lnTo>
                  <a:pt x="367595" y="14039"/>
                </a:lnTo>
                <a:lnTo>
                  <a:pt x="330935" y="24628"/>
                </a:lnTo>
                <a:lnTo>
                  <a:pt x="261510" y="53921"/>
                </a:lnTo>
                <a:lnTo>
                  <a:pt x="198109" y="93209"/>
                </a:lnTo>
                <a:lnTo>
                  <a:pt x="141728" y="141495"/>
                </a:lnTo>
                <a:lnTo>
                  <a:pt x="93363" y="197786"/>
                </a:lnTo>
                <a:lnTo>
                  <a:pt x="54011" y="261088"/>
                </a:lnTo>
                <a:lnTo>
                  <a:pt x="24669" y="330405"/>
                </a:lnTo>
                <a:lnTo>
                  <a:pt x="14063" y="367008"/>
                </a:lnTo>
                <a:lnTo>
                  <a:pt x="6333" y="404743"/>
                </a:lnTo>
                <a:lnTo>
                  <a:pt x="1604" y="443484"/>
                </a:lnTo>
                <a:lnTo>
                  <a:pt x="0" y="483107"/>
                </a:lnTo>
                <a:lnTo>
                  <a:pt x="1604" y="522731"/>
                </a:lnTo>
                <a:lnTo>
                  <a:pt x="6333" y="561472"/>
                </a:lnTo>
                <a:lnTo>
                  <a:pt x="14063" y="599207"/>
                </a:lnTo>
                <a:lnTo>
                  <a:pt x="24669" y="635810"/>
                </a:lnTo>
                <a:lnTo>
                  <a:pt x="54011" y="705127"/>
                </a:lnTo>
                <a:lnTo>
                  <a:pt x="93363" y="768429"/>
                </a:lnTo>
                <a:lnTo>
                  <a:pt x="141728" y="824720"/>
                </a:lnTo>
                <a:lnTo>
                  <a:pt x="198109" y="873006"/>
                </a:lnTo>
                <a:lnTo>
                  <a:pt x="261510" y="912293"/>
                </a:lnTo>
                <a:lnTo>
                  <a:pt x="330935" y="941587"/>
                </a:lnTo>
                <a:lnTo>
                  <a:pt x="367595" y="952176"/>
                </a:lnTo>
                <a:lnTo>
                  <a:pt x="405387" y="959893"/>
                </a:lnTo>
                <a:lnTo>
                  <a:pt x="444187" y="964614"/>
                </a:lnTo>
                <a:lnTo>
                  <a:pt x="483869" y="966215"/>
                </a:lnTo>
                <a:lnTo>
                  <a:pt x="523552" y="964614"/>
                </a:lnTo>
                <a:lnTo>
                  <a:pt x="562352" y="959893"/>
                </a:lnTo>
                <a:lnTo>
                  <a:pt x="600144" y="952176"/>
                </a:lnTo>
                <a:lnTo>
                  <a:pt x="636804" y="941587"/>
                </a:lnTo>
                <a:lnTo>
                  <a:pt x="706229" y="912293"/>
                </a:lnTo>
                <a:lnTo>
                  <a:pt x="769630" y="873006"/>
                </a:lnTo>
                <a:lnTo>
                  <a:pt x="826011" y="824720"/>
                </a:lnTo>
                <a:lnTo>
                  <a:pt x="874376" y="768429"/>
                </a:lnTo>
                <a:lnTo>
                  <a:pt x="913728" y="705127"/>
                </a:lnTo>
                <a:lnTo>
                  <a:pt x="943070" y="635810"/>
                </a:lnTo>
                <a:lnTo>
                  <a:pt x="953676" y="599207"/>
                </a:lnTo>
                <a:lnTo>
                  <a:pt x="961406" y="561472"/>
                </a:lnTo>
                <a:lnTo>
                  <a:pt x="966135" y="522731"/>
                </a:lnTo>
                <a:lnTo>
                  <a:pt x="967739" y="483107"/>
                </a:lnTo>
                <a:lnTo>
                  <a:pt x="966135" y="443484"/>
                </a:lnTo>
                <a:lnTo>
                  <a:pt x="961406" y="404743"/>
                </a:lnTo>
                <a:lnTo>
                  <a:pt x="953676" y="367008"/>
                </a:lnTo>
                <a:lnTo>
                  <a:pt x="943070" y="330405"/>
                </a:lnTo>
                <a:lnTo>
                  <a:pt x="913728" y="261088"/>
                </a:lnTo>
                <a:lnTo>
                  <a:pt x="874376" y="197786"/>
                </a:lnTo>
                <a:lnTo>
                  <a:pt x="826011" y="141495"/>
                </a:lnTo>
                <a:lnTo>
                  <a:pt x="769630" y="93209"/>
                </a:lnTo>
                <a:lnTo>
                  <a:pt x="706229" y="53921"/>
                </a:lnTo>
                <a:lnTo>
                  <a:pt x="636804" y="24628"/>
                </a:lnTo>
                <a:lnTo>
                  <a:pt x="600144" y="14039"/>
                </a:lnTo>
                <a:lnTo>
                  <a:pt x="562352" y="6322"/>
                </a:lnTo>
                <a:lnTo>
                  <a:pt x="523552" y="1601"/>
                </a:lnTo>
                <a:lnTo>
                  <a:pt x="483869" y="0"/>
                </a:lnTo>
                <a:close/>
              </a:path>
            </a:pathLst>
          </a:custGeom>
          <a:solidFill>
            <a:srgbClr val="44567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78" name="object 66"/>
          <p:cNvSpPr>
            <a:spLocks/>
          </p:cNvSpPr>
          <p:nvPr/>
        </p:nvSpPr>
        <p:spPr bwMode="auto">
          <a:xfrm>
            <a:off x="4337447" y="3238501"/>
            <a:ext cx="470297" cy="354013"/>
          </a:xfrm>
          <a:custGeom>
            <a:avLst/>
            <a:gdLst/>
            <a:ahLst/>
            <a:cxnLst>
              <a:cxn ang="0">
                <a:pos x="369770" y="22397"/>
              </a:cxn>
              <a:cxn ang="0">
                <a:pos x="287320" y="118207"/>
              </a:cxn>
              <a:cxn ang="0">
                <a:pos x="278737" y="197886"/>
              </a:cxn>
              <a:cxn ang="0">
                <a:pos x="343407" y="317070"/>
              </a:cxn>
              <a:cxn ang="0">
                <a:pos x="453030" y="353536"/>
              </a:cxn>
              <a:cxn ang="0">
                <a:pos x="547778" y="319733"/>
              </a:cxn>
              <a:cxn ang="0">
                <a:pos x="624077" y="294148"/>
              </a:cxn>
              <a:cxn ang="0">
                <a:pos x="394053" y="274272"/>
              </a:cxn>
              <a:cxn ang="0">
                <a:pos x="345899" y="170232"/>
              </a:cxn>
              <a:cxn ang="0">
                <a:pos x="392051" y="81771"/>
              </a:cxn>
              <a:cxn ang="0">
                <a:pos x="598949" y="60612"/>
              </a:cxn>
              <a:cxn ang="0">
                <a:pos x="534680" y="14574"/>
              </a:cxn>
              <a:cxn ang="0">
                <a:pos x="458602" y="0"/>
              </a:cxn>
              <a:cxn ang="0">
                <a:pos x="564276" y="339089"/>
              </a:cxn>
              <a:cxn ang="0">
                <a:pos x="569457" y="345704"/>
              </a:cxn>
              <a:cxn ang="0">
                <a:pos x="618865" y="345704"/>
              </a:cxn>
              <a:cxn ang="0">
                <a:pos x="624077" y="336041"/>
              </a:cxn>
              <a:cxn ang="0">
                <a:pos x="466862" y="176783"/>
              </a:cxn>
              <a:cxn ang="0">
                <a:pos x="459364" y="179710"/>
              </a:cxn>
              <a:cxn ang="0">
                <a:pos x="456194" y="221741"/>
              </a:cxn>
              <a:cxn ang="0">
                <a:pos x="461406" y="228081"/>
              </a:cxn>
              <a:cxn ang="0">
                <a:pos x="553365" y="242625"/>
              </a:cxn>
              <a:cxn ang="0">
                <a:pos x="453516" y="294148"/>
              </a:cxn>
              <a:cxn ang="0">
                <a:pos x="623956" y="184007"/>
              </a:cxn>
              <a:cxn ang="0">
                <a:pos x="618865" y="177789"/>
              </a:cxn>
              <a:cxn ang="0">
                <a:pos x="598949" y="60612"/>
              </a:cxn>
              <a:cxn ang="0">
                <a:pos x="492571" y="64874"/>
              </a:cxn>
              <a:cxn ang="0">
                <a:pos x="561990" y="123322"/>
              </a:cxn>
              <a:cxn ang="0">
                <a:pos x="565922" y="128259"/>
              </a:cxn>
              <a:cxn ang="0">
                <a:pos x="626607" y="109087"/>
              </a:cxn>
              <a:cxn ang="0">
                <a:pos x="618942" y="90645"/>
              </a:cxn>
              <a:cxn ang="0">
                <a:pos x="598949" y="60612"/>
              </a:cxn>
              <a:cxn ang="0">
                <a:pos x="6979" y="226435"/>
              </a:cxn>
              <a:cxn ang="0">
                <a:pos x="16304" y="297895"/>
              </a:cxn>
              <a:cxn ang="0">
                <a:pos x="133351" y="353549"/>
              </a:cxn>
              <a:cxn ang="0">
                <a:pos x="229286" y="320369"/>
              </a:cxn>
              <a:cxn ang="0">
                <a:pos x="109104" y="296567"/>
              </a:cxn>
              <a:cxn ang="0">
                <a:pos x="64129" y="233050"/>
              </a:cxn>
              <a:cxn ang="0">
                <a:pos x="59435" y="227319"/>
              </a:cxn>
              <a:cxn ang="0">
                <a:pos x="236530" y="53776"/>
              </a:cxn>
              <a:cxn ang="0">
                <a:pos x="162550" y="61787"/>
              </a:cxn>
              <a:cxn ang="0">
                <a:pos x="181247" y="92216"/>
              </a:cxn>
              <a:cxn ang="0">
                <a:pos x="166887" y="131131"/>
              </a:cxn>
              <a:cxn ang="0">
                <a:pos x="130423" y="142737"/>
              </a:cxn>
              <a:cxn ang="0">
                <a:pos x="114696" y="143896"/>
              </a:cxn>
              <a:cxn ang="0">
                <a:pos x="109606" y="150754"/>
              </a:cxn>
              <a:cxn ang="0">
                <a:pos x="109606" y="185531"/>
              </a:cxn>
              <a:cxn ang="0">
                <a:pos x="114543" y="192145"/>
              </a:cxn>
              <a:cxn ang="0">
                <a:pos x="139682" y="193555"/>
              </a:cxn>
              <a:cxn ang="0">
                <a:pos x="194823" y="254383"/>
              </a:cxn>
              <a:cxn ang="0">
                <a:pos x="121397" y="299025"/>
              </a:cxn>
              <a:cxn ang="0">
                <a:pos x="260854" y="236377"/>
              </a:cxn>
              <a:cxn ang="0">
                <a:pos x="212388" y="161809"/>
              </a:cxn>
              <a:cxn ang="0">
                <a:pos x="243353" y="76285"/>
              </a:cxn>
              <a:cxn ang="0">
                <a:pos x="136276" y="0"/>
              </a:cxn>
              <a:cxn ang="0">
                <a:pos x="27829" y="57288"/>
              </a:cxn>
              <a:cxn ang="0">
                <a:pos x="24018" y="80009"/>
              </a:cxn>
              <a:cxn ang="0">
                <a:pos x="62880" y="98541"/>
              </a:cxn>
              <a:cxn ang="0">
                <a:pos x="123017" y="54846"/>
              </a:cxn>
              <a:cxn ang="0">
                <a:pos x="235952" y="52328"/>
              </a:cxn>
              <a:cxn ang="0">
                <a:pos x="150758" y="743"/>
              </a:cxn>
            </a:cxnLst>
            <a:rect l="0" t="0" r="r" b="b"/>
            <a:pathLst>
              <a:path w="626745" h="353695">
                <a:moveTo>
                  <a:pt x="458602" y="0"/>
                </a:moveTo>
                <a:lnTo>
                  <a:pt x="418460" y="4441"/>
                </a:lnTo>
                <a:lnTo>
                  <a:pt x="369770" y="22397"/>
                </a:lnTo>
                <a:lnTo>
                  <a:pt x="329367" y="51951"/>
                </a:lnTo>
                <a:lnTo>
                  <a:pt x="304413" y="83462"/>
                </a:lnTo>
                <a:lnTo>
                  <a:pt x="287320" y="118207"/>
                </a:lnTo>
                <a:lnTo>
                  <a:pt x="279340" y="155657"/>
                </a:lnTo>
                <a:lnTo>
                  <a:pt x="277733" y="185035"/>
                </a:lnTo>
                <a:lnTo>
                  <a:pt x="278737" y="197886"/>
                </a:lnTo>
                <a:lnTo>
                  <a:pt x="290904" y="246840"/>
                </a:lnTo>
                <a:lnTo>
                  <a:pt x="308978" y="280836"/>
                </a:lnTo>
                <a:lnTo>
                  <a:pt x="343407" y="317070"/>
                </a:lnTo>
                <a:lnTo>
                  <a:pt x="377122" y="337970"/>
                </a:lnTo>
                <a:lnTo>
                  <a:pt x="425468" y="351610"/>
                </a:lnTo>
                <a:lnTo>
                  <a:pt x="453030" y="353536"/>
                </a:lnTo>
                <a:lnTo>
                  <a:pt x="466147" y="352884"/>
                </a:lnTo>
                <a:lnTo>
                  <a:pt x="514802" y="340837"/>
                </a:lnTo>
                <a:lnTo>
                  <a:pt x="547778" y="319733"/>
                </a:lnTo>
                <a:lnTo>
                  <a:pt x="564276" y="301111"/>
                </a:lnTo>
                <a:lnTo>
                  <a:pt x="624077" y="301111"/>
                </a:lnTo>
                <a:lnTo>
                  <a:pt x="624077" y="294148"/>
                </a:lnTo>
                <a:lnTo>
                  <a:pt x="453516" y="294148"/>
                </a:lnTo>
                <a:lnTo>
                  <a:pt x="440574" y="292790"/>
                </a:lnTo>
                <a:lnTo>
                  <a:pt x="394053" y="274272"/>
                </a:lnTo>
                <a:lnTo>
                  <a:pt x="365931" y="246824"/>
                </a:lnTo>
                <a:lnTo>
                  <a:pt x="348287" y="200454"/>
                </a:lnTo>
                <a:lnTo>
                  <a:pt x="345899" y="170232"/>
                </a:lnTo>
                <a:lnTo>
                  <a:pt x="347330" y="157517"/>
                </a:lnTo>
                <a:lnTo>
                  <a:pt x="365518" y="110930"/>
                </a:lnTo>
                <a:lnTo>
                  <a:pt x="392051" y="81771"/>
                </a:lnTo>
                <a:lnTo>
                  <a:pt x="437868" y="63165"/>
                </a:lnTo>
                <a:lnTo>
                  <a:pt x="468559" y="60612"/>
                </a:lnTo>
                <a:lnTo>
                  <a:pt x="598949" y="60612"/>
                </a:lnTo>
                <a:lnTo>
                  <a:pt x="598159" y="59622"/>
                </a:lnTo>
                <a:lnTo>
                  <a:pt x="568950" y="33419"/>
                </a:lnTo>
                <a:lnTo>
                  <a:pt x="534680" y="14574"/>
                </a:lnTo>
                <a:lnTo>
                  <a:pt x="485417" y="1740"/>
                </a:lnTo>
                <a:lnTo>
                  <a:pt x="472192" y="479"/>
                </a:lnTo>
                <a:lnTo>
                  <a:pt x="458602" y="0"/>
                </a:lnTo>
                <a:close/>
              </a:path>
              <a:path w="626745" h="353695">
                <a:moveTo>
                  <a:pt x="624077" y="301111"/>
                </a:moveTo>
                <a:lnTo>
                  <a:pt x="564276" y="301111"/>
                </a:lnTo>
                <a:lnTo>
                  <a:pt x="564276" y="339089"/>
                </a:lnTo>
                <a:lnTo>
                  <a:pt x="565403" y="341619"/>
                </a:lnTo>
                <a:lnTo>
                  <a:pt x="567446" y="343661"/>
                </a:lnTo>
                <a:lnTo>
                  <a:pt x="569457" y="345704"/>
                </a:lnTo>
                <a:lnTo>
                  <a:pt x="571896" y="346709"/>
                </a:lnTo>
                <a:lnTo>
                  <a:pt x="616336" y="346709"/>
                </a:lnTo>
                <a:lnTo>
                  <a:pt x="618865" y="345704"/>
                </a:lnTo>
                <a:lnTo>
                  <a:pt x="622950" y="341619"/>
                </a:lnTo>
                <a:lnTo>
                  <a:pt x="623956" y="339089"/>
                </a:lnTo>
                <a:lnTo>
                  <a:pt x="624077" y="336041"/>
                </a:lnTo>
                <a:lnTo>
                  <a:pt x="624077" y="301111"/>
                </a:lnTo>
                <a:close/>
              </a:path>
              <a:path w="626745" h="353695">
                <a:moveTo>
                  <a:pt x="613409" y="176783"/>
                </a:moveTo>
                <a:lnTo>
                  <a:pt x="466862" y="176783"/>
                </a:lnTo>
                <a:lnTo>
                  <a:pt x="463814" y="176905"/>
                </a:lnTo>
                <a:lnTo>
                  <a:pt x="461406" y="177789"/>
                </a:lnTo>
                <a:lnTo>
                  <a:pt x="459364" y="179710"/>
                </a:lnTo>
                <a:lnTo>
                  <a:pt x="457321" y="181599"/>
                </a:lnTo>
                <a:lnTo>
                  <a:pt x="456194" y="184007"/>
                </a:lnTo>
                <a:lnTo>
                  <a:pt x="456194" y="221741"/>
                </a:lnTo>
                <a:lnTo>
                  <a:pt x="457321" y="224149"/>
                </a:lnTo>
                <a:lnTo>
                  <a:pt x="459364" y="226070"/>
                </a:lnTo>
                <a:lnTo>
                  <a:pt x="461406" y="228081"/>
                </a:lnTo>
                <a:lnTo>
                  <a:pt x="463814" y="229118"/>
                </a:lnTo>
                <a:lnTo>
                  <a:pt x="559035" y="232072"/>
                </a:lnTo>
                <a:lnTo>
                  <a:pt x="553365" y="242625"/>
                </a:lnTo>
                <a:lnTo>
                  <a:pt x="516222" y="279364"/>
                </a:lnTo>
                <a:lnTo>
                  <a:pt x="468762" y="293497"/>
                </a:lnTo>
                <a:lnTo>
                  <a:pt x="453516" y="294148"/>
                </a:lnTo>
                <a:lnTo>
                  <a:pt x="624077" y="294148"/>
                </a:lnTo>
                <a:lnTo>
                  <a:pt x="624077" y="187055"/>
                </a:lnTo>
                <a:lnTo>
                  <a:pt x="623956" y="184007"/>
                </a:lnTo>
                <a:lnTo>
                  <a:pt x="622950" y="181599"/>
                </a:lnTo>
                <a:lnTo>
                  <a:pt x="620908" y="179710"/>
                </a:lnTo>
                <a:lnTo>
                  <a:pt x="618865" y="177789"/>
                </a:lnTo>
                <a:lnTo>
                  <a:pt x="616336" y="176905"/>
                </a:lnTo>
                <a:lnTo>
                  <a:pt x="613409" y="176783"/>
                </a:lnTo>
                <a:close/>
              </a:path>
              <a:path w="626745" h="353695">
                <a:moveTo>
                  <a:pt x="598949" y="60612"/>
                </a:moveTo>
                <a:lnTo>
                  <a:pt x="468559" y="60612"/>
                </a:lnTo>
                <a:lnTo>
                  <a:pt x="480702" y="62119"/>
                </a:lnTo>
                <a:lnTo>
                  <a:pt x="492571" y="64874"/>
                </a:lnTo>
                <a:lnTo>
                  <a:pt x="528777" y="82241"/>
                </a:lnTo>
                <a:lnTo>
                  <a:pt x="561350" y="121401"/>
                </a:lnTo>
                <a:lnTo>
                  <a:pt x="561990" y="123322"/>
                </a:lnTo>
                <a:lnTo>
                  <a:pt x="562996" y="124967"/>
                </a:lnTo>
                <a:lnTo>
                  <a:pt x="564520" y="126613"/>
                </a:lnTo>
                <a:lnTo>
                  <a:pt x="565922" y="128259"/>
                </a:lnTo>
                <a:lnTo>
                  <a:pt x="568451" y="128777"/>
                </a:lnTo>
                <a:lnTo>
                  <a:pt x="620146" y="116067"/>
                </a:lnTo>
                <a:lnTo>
                  <a:pt x="626607" y="109087"/>
                </a:lnTo>
                <a:lnTo>
                  <a:pt x="626363" y="107198"/>
                </a:lnTo>
                <a:lnTo>
                  <a:pt x="624194" y="102176"/>
                </a:lnTo>
                <a:lnTo>
                  <a:pt x="618942" y="90645"/>
                </a:lnTo>
                <a:lnTo>
                  <a:pt x="612881" y="79726"/>
                </a:lnTo>
                <a:lnTo>
                  <a:pt x="605967" y="69394"/>
                </a:lnTo>
                <a:lnTo>
                  <a:pt x="598949" y="60612"/>
                </a:lnTo>
                <a:close/>
              </a:path>
              <a:path w="626745" h="353695">
                <a:moveTo>
                  <a:pt x="53980" y="226313"/>
                </a:moveTo>
                <a:lnTo>
                  <a:pt x="9784" y="226313"/>
                </a:lnTo>
                <a:lnTo>
                  <a:pt x="6979" y="226435"/>
                </a:lnTo>
                <a:lnTo>
                  <a:pt x="0" y="235579"/>
                </a:lnTo>
                <a:lnTo>
                  <a:pt x="499" y="252064"/>
                </a:lnTo>
                <a:lnTo>
                  <a:pt x="16304" y="297895"/>
                </a:lnTo>
                <a:lnTo>
                  <a:pt x="45959" y="329600"/>
                </a:lnTo>
                <a:lnTo>
                  <a:pt x="91001" y="348814"/>
                </a:lnTo>
                <a:lnTo>
                  <a:pt x="133351" y="353549"/>
                </a:lnTo>
                <a:lnTo>
                  <a:pt x="147295" y="352867"/>
                </a:lnTo>
                <a:lnTo>
                  <a:pt x="185422" y="345163"/>
                </a:lnTo>
                <a:lnTo>
                  <a:pt x="229286" y="320369"/>
                </a:lnTo>
                <a:lnTo>
                  <a:pt x="246373" y="299025"/>
                </a:lnTo>
                <a:lnTo>
                  <a:pt x="121397" y="299025"/>
                </a:lnTo>
                <a:lnTo>
                  <a:pt x="109104" y="296567"/>
                </a:lnTo>
                <a:lnTo>
                  <a:pt x="76168" y="275352"/>
                </a:lnTo>
                <a:lnTo>
                  <a:pt x="64129" y="239024"/>
                </a:lnTo>
                <a:lnTo>
                  <a:pt x="64129" y="233050"/>
                </a:lnTo>
                <a:lnTo>
                  <a:pt x="63124" y="230885"/>
                </a:lnTo>
                <a:lnTo>
                  <a:pt x="61203" y="229118"/>
                </a:lnTo>
                <a:lnTo>
                  <a:pt x="59435" y="227319"/>
                </a:lnTo>
                <a:lnTo>
                  <a:pt x="57028" y="226435"/>
                </a:lnTo>
                <a:lnTo>
                  <a:pt x="53980" y="226313"/>
                </a:lnTo>
                <a:close/>
              </a:path>
              <a:path w="626745" h="353695">
                <a:moveTo>
                  <a:pt x="236530" y="53776"/>
                </a:moveTo>
                <a:lnTo>
                  <a:pt x="139180" y="53776"/>
                </a:lnTo>
                <a:lnTo>
                  <a:pt x="151247" y="56358"/>
                </a:lnTo>
                <a:lnTo>
                  <a:pt x="162550" y="61787"/>
                </a:lnTo>
                <a:lnTo>
                  <a:pt x="173620" y="70712"/>
                </a:lnTo>
                <a:lnTo>
                  <a:pt x="178606" y="79724"/>
                </a:lnTo>
                <a:lnTo>
                  <a:pt x="181247" y="92216"/>
                </a:lnTo>
                <a:lnTo>
                  <a:pt x="181314" y="109696"/>
                </a:lnTo>
                <a:lnTo>
                  <a:pt x="176036" y="121141"/>
                </a:lnTo>
                <a:lnTo>
                  <a:pt x="166887" y="131131"/>
                </a:lnTo>
                <a:lnTo>
                  <a:pt x="156490" y="137505"/>
                </a:lnTo>
                <a:lnTo>
                  <a:pt x="144325" y="141372"/>
                </a:lnTo>
                <a:lnTo>
                  <a:pt x="130423" y="142737"/>
                </a:lnTo>
                <a:lnTo>
                  <a:pt x="120152" y="142737"/>
                </a:lnTo>
                <a:lnTo>
                  <a:pt x="117226" y="142859"/>
                </a:lnTo>
                <a:lnTo>
                  <a:pt x="114696" y="143896"/>
                </a:lnTo>
                <a:lnTo>
                  <a:pt x="112654" y="146060"/>
                </a:lnTo>
                <a:lnTo>
                  <a:pt x="110611" y="148071"/>
                </a:lnTo>
                <a:lnTo>
                  <a:pt x="109606" y="150754"/>
                </a:lnTo>
                <a:lnTo>
                  <a:pt x="109484" y="153923"/>
                </a:lnTo>
                <a:lnTo>
                  <a:pt x="109484" y="182636"/>
                </a:lnTo>
                <a:lnTo>
                  <a:pt x="109606" y="185531"/>
                </a:lnTo>
                <a:lnTo>
                  <a:pt x="110611" y="188092"/>
                </a:lnTo>
                <a:lnTo>
                  <a:pt x="112654" y="190103"/>
                </a:lnTo>
                <a:lnTo>
                  <a:pt x="114543" y="192145"/>
                </a:lnTo>
                <a:lnTo>
                  <a:pt x="116982" y="193151"/>
                </a:lnTo>
                <a:lnTo>
                  <a:pt x="119755" y="193304"/>
                </a:lnTo>
                <a:lnTo>
                  <a:pt x="139682" y="193555"/>
                </a:lnTo>
                <a:lnTo>
                  <a:pt x="151957" y="195341"/>
                </a:lnTo>
                <a:lnTo>
                  <a:pt x="185938" y="215133"/>
                </a:lnTo>
                <a:lnTo>
                  <a:pt x="194823" y="254383"/>
                </a:lnTo>
                <a:lnTo>
                  <a:pt x="191228" y="265594"/>
                </a:lnTo>
                <a:lnTo>
                  <a:pt x="164504" y="292832"/>
                </a:lnTo>
                <a:lnTo>
                  <a:pt x="121397" y="299025"/>
                </a:lnTo>
                <a:lnTo>
                  <a:pt x="246373" y="299025"/>
                </a:lnTo>
                <a:lnTo>
                  <a:pt x="260156" y="252443"/>
                </a:lnTo>
                <a:lnTo>
                  <a:pt x="260854" y="236377"/>
                </a:lnTo>
                <a:lnTo>
                  <a:pt x="258997" y="224801"/>
                </a:lnTo>
                <a:lnTo>
                  <a:pt x="232291" y="178478"/>
                </a:lnTo>
                <a:lnTo>
                  <a:pt x="212388" y="161809"/>
                </a:lnTo>
                <a:lnTo>
                  <a:pt x="204688" y="154497"/>
                </a:lnTo>
                <a:lnTo>
                  <a:pt x="233432" y="127513"/>
                </a:lnTo>
                <a:lnTo>
                  <a:pt x="243353" y="76285"/>
                </a:lnTo>
                <a:lnTo>
                  <a:pt x="240578" y="63905"/>
                </a:lnTo>
                <a:lnTo>
                  <a:pt x="236530" y="53776"/>
                </a:lnTo>
                <a:close/>
              </a:path>
              <a:path w="626745" h="353695">
                <a:moveTo>
                  <a:pt x="136276" y="0"/>
                </a:moveTo>
                <a:lnTo>
                  <a:pt x="87021" y="8697"/>
                </a:lnTo>
                <a:lnTo>
                  <a:pt x="52659" y="27943"/>
                </a:lnTo>
                <a:lnTo>
                  <a:pt x="27829" y="57288"/>
                </a:lnTo>
                <a:lnTo>
                  <a:pt x="21335" y="74554"/>
                </a:lnTo>
                <a:lnTo>
                  <a:pt x="22738" y="77205"/>
                </a:lnTo>
                <a:lnTo>
                  <a:pt x="24018" y="80009"/>
                </a:lnTo>
                <a:lnTo>
                  <a:pt x="26426" y="82295"/>
                </a:lnTo>
                <a:lnTo>
                  <a:pt x="59832" y="97139"/>
                </a:lnTo>
                <a:lnTo>
                  <a:pt x="62880" y="98541"/>
                </a:lnTo>
                <a:lnTo>
                  <a:pt x="75128" y="90982"/>
                </a:lnTo>
                <a:lnTo>
                  <a:pt x="81704" y="81692"/>
                </a:lnTo>
                <a:lnTo>
                  <a:pt x="123017" y="54846"/>
                </a:lnTo>
                <a:lnTo>
                  <a:pt x="139180" y="53776"/>
                </a:lnTo>
                <a:lnTo>
                  <a:pt x="236530" y="53776"/>
                </a:lnTo>
                <a:lnTo>
                  <a:pt x="235952" y="52328"/>
                </a:lnTo>
                <a:lnTo>
                  <a:pt x="209961" y="21600"/>
                </a:lnTo>
                <a:lnTo>
                  <a:pt x="164358" y="2631"/>
                </a:lnTo>
                <a:lnTo>
                  <a:pt x="150758" y="743"/>
                </a:lnTo>
                <a:lnTo>
                  <a:pt x="136276" y="0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79" name="object 67"/>
          <p:cNvSpPr>
            <a:spLocks noChangeArrowheads="1"/>
          </p:cNvSpPr>
          <p:nvPr/>
        </p:nvSpPr>
        <p:spPr bwMode="auto">
          <a:xfrm>
            <a:off x="2264569" y="2806700"/>
            <a:ext cx="923925" cy="12319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80" name="object 68"/>
          <p:cNvSpPr>
            <a:spLocks noChangeArrowheads="1"/>
          </p:cNvSpPr>
          <p:nvPr/>
        </p:nvSpPr>
        <p:spPr bwMode="auto">
          <a:xfrm>
            <a:off x="2090738" y="2613025"/>
            <a:ext cx="1191816" cy="158908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81" name="object 69"/>
          <p:cNvSpPr>
            <a:spLocks/>
          </p:cNvSpPr>
          <p:nvPr/>
        </p:nvSpPr>
        <p:spPr bwMode="auto">
          <a:xfrm>
            <a:off x="2534841" y="2847976"/>
            <a:ext cx="856059" cy="1141413"/>
          </a:xfrm>
          <a:custGeom>
            <a:avLst/>
            <a:gdLst/>
            <a:ahLst/>
            <a:cxnLst>
              <a:cxn ang="0">
                <a:pos x="523926" y="1889"/>
              </a:cxn>
              <a:cxn ang="0">
                <a:pos x="433578" y="16562"/>
              </a:cxn>
              <a:cxn ang="0">
                <a:pos x="348574" y="44786"/>
              </a:cxn>
              <a:cxn ang="0">
                <a:pos x="270091" y="85386"/>
              </a:cxn>
              <a:cxn ang="0">
                <a:pos x="199301" y="137190"/>
              </a:cxn>
              <a:cxn ang="0">
                <a:pos x="137382" y="199025"/>
              </a:cxn>
              <a:cxn ang="0">
                <a:pos x="85506" y="269719"/>
              </a:cxn>
              <a:cxn ang="0">
                <a:pos x="44849" y="348099"/>
              </a:cxn>
              <a:cxn ang="0">
                <a:pos x="16586" y="432991"/>
              </a:cxn>
              <a:cxn ang="0">
                <a:pos x="1891" y="523223"/>
              </a:cxn>
              <a:cxn ang="0">
                <a:pos x="1891" y="616728"/>
              </a:cxn>
              <a:cxn ang="0">
                <a:pos x="16586" y="706960"/>
              </a:cxn>
              <a:cxn ang="0">
                <a:pos x="44849" y="791852"/>
              </a:cxn>
              <a:cxn ang="0">
                <a:pos x="85506" y="870232"/>
              </a:cxn>
              <a:cxn ang="0">
                <a:pos x="137382" y="940926"/>
              </a:cxn>
              <a:cxn ang="0">
                <a:pos x="199301" y="1002761"/>
              </a:cxn>
              <a:cxn ang="0">
                <a:pos x="270091" y="1054565"/>
              </a:cxn>
              <a:cxn ang="0">
                <a:pos x="348574" y="1095165"/>
              </a:cxn>
              <a:cxn ang="0">
                <a:pos x="433578" y="1123389"/>
              </a:cxn>
              <a:cxn ang="0">
                <a:pos x="523926" y="1138062"/>
              </a:cxn>
              <a:cxn ang="0">
                <a:pos x="617549" y="1138062"/>
              </a:cxn>
              <a:cxn ang="0">
                <a:pos x="707897" y="1123389"/>
              </a:cxn>
              <a:cxn ang="0">
                <a:pos x="792900" y="1095165"/>
              </a:cxn>
              <a:cxn ang="0">
                <a:pos x="871384" y="1054565"/>
              </a:cxn>
              <a:cxn ang="0">
                <a:pos x="942173" y="1002761"/>
              </a:cxn>
              <a:cxn ang="0">
                <a:pos x="1004093" y="940926"/>
              </a:cxn>
              <a:cxn ang="0">
                <a:pos x="1055969" y="870232"/>
              </a:cxn>
              <a:cxn ang="0">
                <a:pos x="1096626" y="791852"/>
              </a:cxn>
              <a:cxn ang="0">
                <a:pos x="1124889" y="706960"/>
              </a:cxn>
              <a:cxn ang="0">
                <a:pos x="1139584" y="616728"/>
              </a:cxn>
              <a:cxn ang="0">
                <a:pos x="1139584" y="523223"/>
              </a:cxn>
              <a:cxn ang="0">
                <a:pos x="1124889" y="432991"/>
              </a:cxn>
              <a:cxn ang="0">
                <a:pos x="1096626" y="348099"/>
              </a:cxn>
              <a:cxn ang="0">
                <a:pos x="1055969" y="269719"/>
              </a:cxn>
              <a:cxn ang="0">
                <a:pos x="1004093" y="199025"/>
              </a:cxn>
              <a:cxn ang="0">
                <a:pos x="942173" y="137190"/>
              </a:cxn>
              <a:cxn ang="0">
                <a:pos x="871384" y="85386"/>
              </a:cxn>
              <a:cxn ang="0">
                <a:pos x="792900" y="44786"/>
              </a:cxn>
              <a:cxn ang="0">
                <a:pos x="707897" y="16562"/>
              </a:cxn>
              <a:cxn ang="0">
                <a:pos x="617549" y="1889"/>
              </a:cxn>
            </a:cxnLst>
            <a:rect l="0" t="0" r="r" b="b"/>
            <a:pathLst>
              <a:path w="1141729" h="1140460">
                <a:moveTo>
                  <a:pt x="570737" y="0"/>
                </a:moveTo>
                <a:lnTo>
                  <a:pt x="523926" y="1889"/>
                </a:lnTo>
                <a:lnTo>
                  <a:pt x="478157" y="7458"/>
                </a:lnTo>
                <a:lnTo>
                  <a:pt x="433578" y="16562"/>
                </a:lnTo>
                <a:lnTo>
                  <a:pt x="390335" y="29054"/>
                </a:lnTo>
                <a:lnTo>
                  <a:pt x="348574" y="44786"/>
                </a:lnTo>
                <a:lnTo>
                  <a:pt x="308444" y="63612"/>
                </a:lnTo>
                <a:lnTo>
                  <a:pt x="270091" y="85386"/>
                </a:lnTo>
                <a:lnTo>
                  <a:pt x="233661" y="109961"/>
                </a:lnTo>
                <a:lnTo>
                  <a:pt x="199301" y="137190"/>
                </a:lnTo>
                <a:lnTo>
                  <a:pt x="167159" y="166927"/>
                </a:lnTo>
                <a:lnTo>
                  <a:pt x="137382" y="199025"/>
                </a:lnTo>
                <a:lnTo>
                  <a:pt x="110115" y="233338"/>
                </a:lnTo>
                <a:lnTo>
                  <a:pt x="85506" y="269719"/>
                </a:lnTo>
                <a:lnTo>
                  <a:pt x="63702" y="308022"/>
                </a:lnTo>
                <a:lnTo>
                  <a:pt x="44849" y="348099"/>
                </a:lnTo>
                <a:lnTo>
                  <a:pt x="29095" y="389804"/>
                </a:lnTo>
                <a:lnTo>
                  <a:pt x="16586" y="432991"/>
                </a:lnTo>
                <a:lnTo>
                  <a:pt x="7469" y="477513"/>
                </a:lnTo>
                <a:lnTo>
                  <a:pt x="1891" y="523223"/>
                </a:lnTo>
                <a:lnTo>
                  <a:pt x="0" y="569975"/>
                </a:lnTo>
                <a:lnTo>
                  <a:pt x="1891" y="616728"/>
                </a:lnTo>
                <a:lnTo>
                  <a:pt x="7469" y="662438"/>
                </a:lnTo>
                <a:lnTo>
                  <a:pt x="16586" y="706960"/>
                </a:lnTo>
                <a:lnTo>
                  <a:pt x="29095" y="750147"/>
                </a:lnTo>
                <a:lnTo>
                  <a:pt x="44849" y="791852"/>
                </a:lnTo>
                <a:lnTo>
                  <a:pt x="63702" y="831929"/>
                </a:lnTo>
                <a:lnTo>
                  <a:pt x="85506" y="870232"/>
                </a:lnTo>
                <a:lnTo>
                  <a:pt x="110115" y="906613"/>
                </a:lnTo>
                <a:lnTo>
                  <a:pt x="137382" y="940926"/>
                </a:lnTo>
                <a:lnTo>
                  <a:pt x="167159" y="973024"/>
                </a:lnTo>
                <a:lnTo>
                  <a:pt x="199301" y="1002761"/>
                </a:lnTo>
                <a:lnTo>
                  <a:pt x="233661" y="1029990"/>
                </a:lnTo>
                <a:lnTo>
                  <a:pt x="270091" y="1054565"/>
                </a:lnTo>
                <a:lnTo>
                  <a:pt x="308444" y="1076339"/>
                </a:lnTo>
                <a:lnTo>
                  <a:pt x="348574" y="1095165"/>
                </a:lnTo>
                <a:lnTo>
                  <a:pt x="390335" y="1110897"/>
                </a:lnTo>
                <a:lnTo>
                  <a:pt x="433578" y="1123389"/>
                </a:lnTo>
                <a:lnTo>
                  <a:pt x="478157" y="1132493"/>
                </a:lnTo>
                <a:lnTo>
                  <a:pt x="523926" y="1138062"/>
                </a:lnTo>
                <a:lnTo>
                  <a:pt x="570737" y="1139951"/>
                </a:lnTo>
                <a:lnTo>
                  <a:pt x="617549" y="1138062"/>
                </a:lnTo>
                <a:lnTo>
                  <a:pt x="663318" y="1132493"/>
                </a:lnTo>
                <a:lnTo>
                  <a:pt x="707897" y="1123389"/>
                </a:lnTo>
                <a:lnTo>
                  <a:pt x="751140" y="1110897"/>
                </a:lnTo>
                <a:lnTo>
                  <a:pt x="792900" y="1095165"/>
                </a:lnTo>
                <a:lnTo>
                  <a:pt x="833031" y="1076339"/>
                </a:lnTo>
                <a:lnTo>
                  <a:pt x="871384" y="1054565"/>
                </a:lnTo>
                <a:lnTo>
                  <a:pt x="907814" y="1029990"/>
                </a:lnTo>
                <a:lnTo>
                  <a:pt x="942173" y="1002761"/>
                </a:lnTo>
                <a:lnTo>
                  <a:pt x="974316" y="973024"/>
                </a:lnTo>
                <a:lnTo>
                  <a:pt x="1004093" y="940926"/>
                </a:lnTo>
                <a:lnTo>
                  <a:pt x="1031360" y="906613"/>
                </a:lnTo>
                <a:lnTo>
                  <a:pt x="1055969" y="870232"/>
                </a:lnTo>
                <a:lnTo>
                  <a:pt x="1077773" y="831929"/>
                </a:lnTo>
                <a:lnTo>
                  <a:pt x="1096626" y="791852"/>
                </a:lnTo>
                <a:lnTo>
                  <a:pt x="1112380" y="750147"/>
                </a:lnTo>
                <a:lnTo>
                  <a:pt x="1124889" y="706960"/>
                </a:lnTo>
                <a:lnTo>
                  <a:pt x="1134006" y="662438"/>
                </a:lnTo>
                <a:lnTo>
                  <a:pt x="1139584" y="616728"/>
                </a:lnTo>
                <a:lnTo>
                  <a:pt x="1141475" y="569975"/>
                </a:lnTo>
                <a:lnTo>
                  <a:pt x="1139584" y="523223"/>
                </a:lnTo>
                <a:lnTo>
                  <a:pt x="1134006" y="477513"/>
                </a:lnTo>
                <a:lnTo>
                  <a:pt x="1124889" y="432991"/>
                </a:lnTo>
                <a:lnTo>
                  <a:pt x="1112380" y="389804"/>
                </a:lnTo>
                <a:lnTo>
                  <a:pt x="1096626" y="348099"/>
                </a:lnTo>
                <a:lnTo>
                  <a:pt x="1077773" y="308022"/>
                </a:lnTo>
                <a:lnTo>
                  <a:pt x="1055969" y="269719"/>
                </a:lnTo>
                <a:lnTo>
                  <a:pt x="1031360" y="233338"/>
                </a:lnTo>
                <a:lnTo>
                  <a:pt x="1004093" y="199025"/>
                </a:lnTo>
                <a:lnTo>
                  <a:pt x="974316" y="166927"/>
                </a:lnTo>
                <a:lnTo>
                  <a:pt x="942173" y="137190"/>
                </a:lnTo>
                <a:lnTo>
                  <a:pt x="907814" y="109961"/>
                </a:lnTo>
                <a:lnTo>
                  <a:pt x="871384" y="85386"/>
                </a:lnTo>
                <a:lnTo>
                  <a:pt x="833031" y="63612"/>
                </a:lnTo>
                <a:lnTo>
                  <a:pt x="792900" y="44786"/>
                </a:lnTo>
                <a:lnTo>
                  <a:pt x="751140" y="29054"/>
                </a:lnTo>
                <a:lnTo>
                  <a:pt x="707897" y="16562"/>
                </a:lnTo>
                <a:lnTo>
                  <a:pt x="663318" y="7458"/>
                </a:lnTo>
                <a:lnTo>
                  <a:pt x="617549" y="1889"/>
                </a:lnTo>
                <a:lnTo>
                  <a:pt x="570737" y="0"/>
                </a:lnTo>
                <a:close/>
              </a:path>
            </a:pathLst>
          </a:custGeom>
          <a:solidFill>
            <a:srgbClr val="ACB9C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82" name="object 70"/>
          <p:cNvSpPr>
            <a:spLocks/>
          </p:cNvSpPr>
          <p:nvPr/>
        </p:nvSpPr>
        <p:spPr bwMode="auto">
          <a:xfrm>
            <a:off x="2601517" y="2935289"/>
            <a:ext cx="725090" cy="966787"/>
          </a:xfrm>
          <a:custGeom>
            <a:avLst/>
            <a:gdLst/>
            <a:ahLst/>
            <a:cxnLst>
              <a:cxn ang="0">
                <a:pos x="483107" y="0"/>
              </a:cxn>
              <a:cxn ang="0">
                <a:pos x="443484" y="1601"/>
              </a:cxn>
              <a:cxn ang="0">
                <a:pos x="404743" y="6322"/>
              </a:cxn>
              <a:cxn ang="0">
                <a:pos x="367008" y="14039"/>
              </a:cxn>
              <a:cxn ang="0">
                <a:pos x="330405" y="24628"/>
              </a:cxn>
              <a:cxn ang="0">
                <a:pos x="261088" y="53921"/>
              </a:cxn>
              <a:cxn ang="0">
                <a:pos x="197786" y="93209"/>
              </a:cxn>
              <a:cxn ang="0">
                <a:pos x="141495" y="141495"/>
              </a:cxn>
              <a:cxn ang="0">
                <a:pos x="93209" y="197786"/>
              </a:cxn>
              <a:cxn ang="0">
                <a:pos x="53921" y="261088"/>
              </a:cxn>
              <a:cxn ang="0">
                <a:pos x="24628" y="330405"/>
              </a:cxn>
              <a:cxn ang="0">
                <a:pos x="14039" y="367008"/>
              </a:cxn>
              <a:cxn ang="0">
                <a:pos x="6322" y="404743"/>
              </a:cxn>
              <a:cxn ang="0">
                <a:pos x="1601" y="443484"/>
              </a:cxn>
              <a:cxn ang="0">
                <a:pos x="0" y="483107"/>
              </a:cxn>
              <a:cxn ang="0">
                <a:pos x="1601" y="522731"/>
              </a:cxn>
              <a:cxn ang="0">
                <a:pos x="6322" y="561472"/>
              </a:cxn>
              <a:cxn ang="0">
                <a:pos x="14039" y="599207"/>
              </a:cxn>
              <a:cxn ang="0">
                <a:pos x="24628" y="635810"/>
              </a:cxn>
              <a:cxn ang="0">
                <a:pos x="53921" y="705127"/>
              </a:cxn>
              <a:cxn ang="0">
                <a:pos x="93209" y="768429"/>
              </a:cxn>
              <a:cxn ang="0">
                <a:pos x="141495" y="824720"/>
              </a:cxn>
              <a:cxn ang="0">
                <a:pos x="197786" y="873006"/>
              </a:cxn>
              <a:cxn ang="0">
                <a:pos x="261088" y="912293"/>
              </a:cxn>
              <a:cxn ang="0">
                <a:pos x="330405" y="941587"/>
              </a:cxn>
              <a:cxn ang="0">
                <a:pos x="367008" y="952176"/>
              </a:cxn>
              <a:cxn ang="0">
                <a:pos x="404743" y="959893"/>
              </a:cxn>
              <a:cxn ang="0">
                <a:pos x="443484" y="964614"/>
              </a:cxn>
              <a:cxn ang="0">
                <a:pos x="483107" y="966215"/>
              </a:cxn>
              <a:cxn ang="0">
                <a:pos x="522731" y="964614"/>
              </a:cxn>
              <a:cxn ang="0">
                <a:pos x="561472" y="959893"/>
              </a:cxn>
              <a:cxn ang="0">
                <a:pos x="599207" y="952176"/>
              </a:cxn>
              <a:cxn ang="0">
                <a:pos x="635810" y="941587"/>
              </a:cxn>
              <a:cxn ang="0">
                <a:pos x="705127" y="912293"/>
              </a:cxn>
              <a:cxn ang="0">
                <a:pos x="768429" y="873006"/>
              </a:cxn>
              <a:cxn ang="0">
                <a:pos x="824720" y="824720"/>
              </a:cxn>
              <a:cxn ang="0">
                <a:pos x="873006" y="768429"/>
              </a:cxn>
              <a:cxn ang="0">
                <a:pos x="912293" y="705127"/>
              </a:cxn>
              <a:cxn ang="0">
                <a:pos x="941587" y="635810"/>
              </a:cxn>
              <a:cxn ang="0">
                <a:pos x="952176" y="599207"/>
              </a:cxn>
              <a:cxn ang="0">
                <a:pos x="959893" y="561472"/>
              </a:cxn>
              <a:cxn ang="0">
                <a:pos x="964614" y="522731"/>
              </a:cxn>
              <a:cxn ang="0">
                <a:pos x="966215" y="483107"/>
              </a:cxn>
              <a:cxn ang="0">
                <a:pos x="964614" y="443484"/>
              </a:cxn>
              <a:cxn ang="0">
                <a:pos x="959893" y="404743"/>
              </a:cxn>
              <a:cxn ang="0">
                <a:pos x="952176" y="367008"/>
              </a:cxn>
              <a:cxn ang="0">
                <a:pos x="941587" y="330405"/>
              </a:cxn>
              <a:cxn ang="0">
                <a:pos x="912293" y="261088"/>
              </a:cxn>
              <a:cxn ang="0">
                <a:pos x="873006" y="197786"/>
              </a:cxn>
              <a:cxn ang="0">
                <a:pos x="824720" y="141495"/>
              </a:cxn>
              <a:cxn ang="0">
                <a:pos x="768429" y="93209"/>
              </a:cxn>
              <a:cxn ang="0">
                <a:pos x="705127" y="53921"/>
              </a:cxn>
              <a:cxn ang="0">
                <a:pos x="635810" y="24628"/>
              </a:cxn>
              <a:cxn ang="0">
                <a:pos x="599207" y="14039"/>
              </a:cxn>
              <a:cxn ang="0">
                <a:pos x="561472" y="6322"/>
              </a:cxn>
              <a:cxn ang="0">
                <a:pos x="522731" y="1601"/>
              </a:cxn>
              <a:cxn ang="0">
                <a:pos x="483107" y="0"/>
              </a:cxn>
            </a:cxnLst>
            <a:rect l="0" t="0" r="r" b="b"/>
            <a:pathLst>
              <a:path w="966470" h="966470">
                <a:moveTo>
                  <a:pt x="483107" y="0"/>
                </a:moveTo>
                <a:lnTo>
                  <a:pt x="443484" y="1601"/>
                </a:lnTo>
                <a:lnTo>
                  <a:pt x="404743" y="6322"/>
                </a:lnTo>
                <a:lnTo>
                  <a:pt x="367008" y="14039"/>
                </a:lnTo>
                <a:lnTo>
                  <a:pt x="330405" y="24628"/>
                </a:lnTo>
                <a:lnTo>
                  <a:pt x="261088" y="53921"/>
                </a:lnTo>
                <a:lnTo>
                  <a:pt x="197786" y="93209"/>
                </a:lnTo>
                <a:lnTo>
                  <a:pt x="141495" y="141495"/>
                </a:lnTo>
                <a:lnTo>
                  <a:pt x="93209" y="197786"/>
                </a:lnTo>
                <a:lnTo>
                  <a:pt x="53921" y="261088"/>
                </a:lnTo>
                <a:lnTo>
                  <a:pt x="24628" y="330405"/>
                </a:lnTo>
                <a:lnTo>
                  <a:pt x="14039" y="367008"/>
                </a:lnTo>
                <a:lnTo>
                  <a:pt x="6322" y="404743"/>
                </a:lnTo>
                <a:lnTo>
                  <a:pt x="1601" y="443484"/>
                </a:lnTo>
                <a:lnTo>
                  <a:pt x="0" y="483107"/>
                </a:lnTo>
                <a:lnTo>
                  <a:pt x="1601" y="522731"/>
                </a:lnTo>
                <a:lnTo>
                  <a:pt x="6322" y="561472"/>
                </a:lnTo>
                <a:lnTo>
                  <a:pt x="14039" y="599207"/>
                </a:lnTo>
                <a:lnTo>
                  <a:pt x="24628" y="635810"/>
                </a:lnTo>
                <a:lnTo>
                  <a:pt x="53921" y="705127"/>
                </a:lnTo>
                <a:lnTo>
                  <a:pt x="93209" y="768429"/>
                </a:lnTo>
                <a:lnTo>
                  <a:pt x="141495" y="824720"/>
                </a:lnTo>
                <a:lnTo>
                  <a:pt x="197786" y="873006"/>
                </a:lnTo>
                <a:lnTo>
                  <a:pt x="261088" y="912293"/>
                </a:lnTo>
                <a:lnTo>
                  <a:pt x="330405" y="941587"/>
                </a:lnTo>
                <a:lnTo>
                  <a:pt x="367008" y="952176"/>
                </a:lnTo>
                <a:lnTo>
                  <a:pt x="404743" y="959893"/>
                </a:lnTo>
                <a:lnTo>
                  <a:pt x="443484" y="964614"/>
                </a:lnTo>
                <a:lnTo>
                  <a:pt x="483107" y="966215"/>
                </a:lnTo>
                <a:lnTo>
                  <a:pt x="522731" y="964614"/>
                </a:lnTo>
                <a:lnTo>
                  <a:pt x="561472" y="959893"/>
                </a:lnTo>
                <a:lnTo>
                  <a:pt x="599207" y="952176"/>
                </a:lnTo>
                <a:lnTo>
                  <a:pt x="635810" y="941587"/>
                </a:lnTo>
                <a:lnTo>
                  <a:pt x="705127" y="912293"/>
                </a:lnTo>
                <a:lnTo>
                  <a:pt x="768429" y="873006"/>
                </a:lnTo>
                <a:lnTo>
                  <a:pt x="824720" y="824720"/>
                </a:lnTo>
                <a:lnTo>
                  <a:pt x="873006" y="768429"/>
                </a:lnTo>
                <a:lnTo>
                  <a:pt x="912293" y="705127"/>
                </a:lnTo>
                <a:lnTo>
                  <a:pt x="941587" y="635810"/>
                </a:lnTo>
                <a:lnTo>
                  <a:pt x="952176" y="599207"/>
                </a:lnTo>
                <a:lnTo>
                  <a:pt x="959893" y="561472"/>
                </a:lnTo>
                <a:lnTo>
                  <a:pt x="964614" y="522731"/>
                </a:lnTo>
                <a:lnTo>
                  <a:pt x="966215" y="483107"/>
                </a:lnTo>
                <a:lnTo>
                  <a:pt x="964614" y="443484"/>
                </a:lnTo>
                <a:lnTo>
                  <a:pt x="959893" y="404743"/>
                </a:lnTo>
                <a:lnTo>
                  <a:pt x="952176" y="367008"/>
                </a:lnTo>
                <a:lnTo>
                  <a:pt x="941587" y="330405"/>
                </a:lnTo>
                <a:lnTo>
                  <a:pt x="912293" y="261088"/>
                </a:lnTo>
                <a:lnTo>
                  <a:pt x="873006" y="197786"/>
                </a:lnTo>
                <a:lnTo>
                  <a:pt x="824720" y="141495"/>
                </a:lnTo>
                <a:lnTo>
                  <a:pt x="768429" y="93209"/>
                </a:lnTo>
                <a:lnTo>
                  <a:pt x="705127" y="53921"/>
                </a:lnTo>
                <a:lnTo>
                  <a:pt x="635810" y="24628"/>
                </a:lnTo>
                <a:lnTo>
                  <a:pt x="599207" y="14039"/>
                </a:lnTo>
                <a:lnTo>
                  <a:pt x="561472" y="6322"/>
                </a:lnTo>
                <a:lnTo>
                  <a:pt x="522731" y="1601"/>
                </a:lnTo>
                <a:lnTo>
                  <a:pt x="483107" y="0"/>
                </a:lnTo>
                <a:close/>
              </a:path>
            </a:pathLst>
          </a:custGeom>
          <a:solidFill>
            <a:srgbClr val="44567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83" name="object 71"/>
          <p:cNvSpPr>
            <a:spLocks/>
          </p:cNvSpPr>
          <p:nvPr/>
        </p:nvSpPr>
        <p:spPr bwMode="auto">
          <a:xfrm>
            <a:off x="2738438" y="3238501"/>
            <a:ext cx="459581" cy="354013"/>
          </a:xfrm>
          <a:custGeom>
            <a:avLst/>
            <a:gdLst/>
            <a:ahLst/>
            <a:cxnLst>
              <a:cxn ang="0">
                <a:pos x="357193" y="22247"/>
              </a:cxn>
              <a:cxn ang="0">
                <a:pos x="274721" y="117959"/>
              </a:cxn>
              <a:cxn ang="0">
                <a:pos x="266062" y="197552"/>
              </a:cxn>
              <a:cxn ang="0">
                <a:pos x="330449" y="316916"/>
              </a:cxn>
              <a:cxn ang="0">
                <a:pos x="439828" y="353540"/>
              </a:cxn>
              <a:cxn ang="0">
                <a:pos x="534582" y="319760"/>
              </a:cxn>
              <a:cxn ang="0">
                <a:pos x="610727" y="294170"/>
              </a:cxn>
              <a:cxn ang="0">
                <a:pos x="381381" y="274391"/>
              </a:cxn>
              <a:cxn ang="0">
                <a:pos x="333145" y="170484"/>
              </a:cxn>
              <a:cxn ang="0">
                <a:pos x="378986" y="81893"/>
              </a:cxn>
              <a:cxn ang="0">
                <a:pos x="585673" y="60600"/>
              </a:cxn>
              <a:cxn ang="0">
                <a:pos x="521703" y="14637"/>
              </a:cxn>
              <a:cxn ang="0">
                <a:pos x="445617" y="0"/>
              </a:cxn>
              <a:cxn ang="0">
                <a:pos x="551047" y="339089"/>
              </a:cxn>
              <a:cxn ang="0">
                <a:pos x="558667" y="346709"/>
              </a:cxn>
              <a:cxn ang="0">
                <a:pos x="609599" y="341619"/>
              </a:cxn>
              <a:cxn ang="0">
                <a:pos x="610727" y="301111"/>
              </a:cxn>
              <a:cxn ang="0">
                <a:pos x="450829" y="176905"/>
              </a:cxn>
              <a:cxn ang="0">
                <a:pos x="443209" y="184007"/>
              </a:cxn>
              <a:cxn ang="0">
                <a:pos x="443209" y="221741"/>
              </a:cxn>
              <a:cxn ang="0">
                <a:pos x="448299" y="228081"/>
              </a:cxn>
              <a:cxn ang="0">
                <a:pos x="546014" y="231686"/>
              </a:cxn>
              <a:cxn ang="0">
                <a:pos x="456112" y="293500"/>
              </a:cxn>
              <a:cxn ang="0">
                <a:pos x="610727" y="187055"/>
              </a:cxn>
              <a:cxn ang="0">
                <a:pos x="607557" y="179710"/>
              </a:cxn>
              <a:cxn ang="0">
                <a:pos x="600059" y="176783"/>
              </a:cxn>
              <a:cxn ang="0">
                <a:pos x="467579" y="62096"/>
              </a:cxn>
              <a:cxn ang="0">
                <a:pos x="548121" y="121401"/>
              </a:cxn>
              <a:cxn ang="0">
                <a:pos x="551291" y="126613"/>
              </a:cxn>
              <a:cxn ang="0">
                <a:pos x="606795" y="116067"/>
              </a:cxn>
              <a:cxn ang="0">
                <a:pos x="610956" y="102449"/>
              </a:cxn>
              <a:cxn ang="0">
                <a:pos x="592777" y="69545"/>
              </a:cxn>
              <a:cxn ang="0">
                <a:pos x="131498" y="57726"/>
              </a:cxn>
              <a:cxn ang="0">
                <a:pos x="166467" y="74199"/>
              </a:cxn>
              <a:cxn ang="0">
                <a:pos x="179109" y="111033"/>
              </a:cxn>
              <a:cxn ang="0">
                <a:pos x="123173" y="193741"/>
              </a:cxn>
              <a:cxn ang="0">
                <a:pos x="14325" y="290200"/>
              </a:cxn>
              <a:cxn ang="0">
                <a:pos x="8869" y="298185"/>
              </a:cxn>
              <a:cxn ang="0">
                <a:pos x="7741" y="339333"/>
              </a:cxn>
              <a:cxn ang="0">
                <a:pos x="12801" y="345704"/>
              </a:cxn>
              <a:cxn ang="0">
                <a:pos x="244327" y="345704"/>
              </a:cxn>
              <a:cxn ang="0">
                <a:pos x="249021" y="339333"/>
              </a:cxn>
              <a:cxn ang="0">
                <a:pos x="244327" y="292089"/>
              </a:cxn>
              <a:cxn ang="0">
                <a:pos x="93725" y="290962"/>
              </a:cxn>
              <a:cxn ang="0">
                <a:pos x="227178" y="160696"/>
              </a:cxn>
              <a:cxn ang="0">
                <a:pos x="241916" y="86224"/>
              </a:cxn>
              <a:cxn ang="0">
                <a:pos x="231848" y="57726"/>
              </a:cxn>
              <a:cxn ang="0">
                <a:pos x="49908" y="22506"/>
              </a:cxn>
              <a:cxn ang="0">
                <a:pos x="243" y="101589"/>
              </a:cxn>
              <a:cxn ang="0">
                <a:pos x="5699" y="109209"/>
              </a:cxn>
              <a:cxn ang="0">
                <a:pos x="52699" y="118475"/>
              </a:cxn>
              <a:cxn ang="0">
                <a:pos x="61374" y="104654"/>
              </a:cxn>
              <a:cxn ang="0">
                <a:pos x="131498" y="57726"/>
              </a:cxn>
              <a:cxn ang="0">
                <a:pos x="199671" y="20805"/>
              </a:cxn>
              <a:cxn ang="0">
                <a:pos x="125211" y="0"/>
              </a:cxn>
            </a:cxnLst>
            <a:rect l="0" t="0" r="r" b="b"/>
            <a:pathLst>
              <a:path w="613410" h="353695">
                <a:moveTo>
                  <a:pt x="445617" y="0"/>
                </a:moveTo>
                <a:lnTo>
                  <a:pt x="405816" y="4369"/>
                </a:lnTo>
                <a:lnTo>
                  <a:pt x="357193" y="22247"/>
                </a:lnTo>
                <a:lnTo>
                  <a:pt x="316796" y="51777"/>
                </a:lnTo>
                <a:lnTo>
                  <a:pt x="291836" y="83219"/>
                </a:lnTo>
                <a:lnTo>
                  <a:pt x="274721" y="117959"/>
                </a:lnTo>
                <a:lnTo>
                  <a:pt x="266727" y="155381"/>
                </a:lnTo>
                <a:lnTo>
                  <a:pt x="265102" y="184639"/>
                </a:lnTo>
                <a:lnTo>
                  <a:pt x="266062" y="197552"/>
                </a:lnTo>
                <a:lnTo>
                  <a:pt x="278117" y="246582"/>
                </a:lnTo>
                <a:lnTo>
                  <a:pt x="296071" y="280554"/>
                </a:lnTo>
                <a:lnTo>
                  <a:pt x="330449" y="316916"/>
                </a:lnTo>
                <a:lnTo>
                  <a:pt x="364013" y="337816"/>
                </a:lnTo>
                <a:lnTo>
                  <a:pt x="412349" y="351593"/>
                </a:lnTo>
                <a:lnTo>
                  <a:pt x="439828" y="353540"/>
                </a:lnTo>
                <a:lnTo>
                  <a:pt x="452949" y="352898"/>
                </a:lnTo>
                <a:lnTo>
                  <a:pt x="501621" y="340876"/>
                </a:lnTo>
                <a:lnTo>
                  <a:pt x="534582" y="319760"/>
                </a:lnTo>
                <a:lnTo>
                  <a:pt x="551047" y="301111"/>
                </a:lnTo>
                <a:lnTo>
                  <a:pt x="610727" y="301111"/>
                </a:lnTo>
                <a:lnTo>
                  <a:pt x="610727" y="294170"/>
                </a:lnTo>
                <a:lnTo>
                  <a:pt x="440949" y="294170"/>
                </a:lnTo>
                <a:lnTo>
                  <a:pt x="427940" y="292840"/>
                </a:lnTo>
                <a:lnTo>
                  <a:pt x="381381" y="274391"/>
                </a:lnTo>
                <a:lnTo>
                  <a:pt x="353321" y="246977"/>
                </a:lnTo>
                <a:lnTo>
                  <a:pt x="335570" y="200619"/>
                </a:lnTo>
                <a:lnTo>
                  <a:pt x="333145" y="170484"/>
                </a:lnTo>
                <a:lnTo>
                  <a:pt x="334554" y="157726"/>
                </a:lnTo>
                <a:lnTo>
                  <a:pt x="352572" y="111057"/>
                </a:lnTo>
                <a:lnTo>
                  <a:pt x="378986" y="81893"/>
                </a:lnTo>
                <a:lnTo>
                  <a:pt x="424747" y="63174"/>
                </a:lnTo>
                <a:lnTo>
                  <a:pt x="455420" y="60600"/>
                </a:lnTo>
                <a:lnTo>
                  <a:pt x="585673" y="60600"/>
                </a:lnTo>
                <a:lnTo>
                  <a:pt x="584996" y="59747"/>
                </a:lnTo>
                <a:lnTo>
                  <a:pt x="555893" y="33518"/>
                </a:lnTo>
                <a:lnTo>
                  <a:pt x="521703" y="14637"/>
                </a:lnTo>
                <a:lnTo>
                  <a:pt x="472437" y="1748"/>
                </a:lnTo>
                <a:lnTo>
                  <a:pt x="459208" y="481"/>
                </a:lnTo>
                <a:lnTo>
                  <a:pt x="445617" y="0"/>
                </a:lnTo>
                <a:close/>
              </a:path>
              <a:path w="613410" h="353695">
                <a:moveTo>
                  <a:pt x="610727" y="301111"/>
                </a:moveTo>
                <a:lnTo>
                  <a:pt x="551047" y="301111"/>
                </a:lnTo>
                <a:lnTo>
                  <a:pt x="551047" y="339089"/>
                </a:lnTo>
                <a:lnTo>
                  <a:pt x="552175" y="341619"/>
                </a:lnTo>
                <a:lnTo>
                  <a:pt x="556259" y="345704"/>
                </a:lnTo>
                <a:lnTo>
                  <a:pt x="558667" y="346709"/>
                </a:lnTo>
                <a:lnTo>
                  <a:pt x="602985" y="346709"/>
                </a:lnTo>
                <a:lnTo>
                  <a:pt x="605515" y="345704"/>
                </a:lnTo>
                <a:lnTo>
                  <a:pt x="609599" y="341619"/>
                </a:lnTo>
                <a:lnTo>
                  <a:pt x="610605" y="339089"/>
                </a:lnTo>
                <a:lnTo>
                  <a:pt x="610727" y="336041"/>
                </a:lnTo>
                <a:lnTo>
                  <a:pt x="610727" y="301111"/>
                </a:lnTo>
                <a:close/>
              </a:path>
              <a:path w="613410" h="353695">
                <a:moveTo>
                  <a:pt x="600059" y="176783"/>
                </a:moveTo>
                <a:lnTo>
                  <a:pt x="453877" y="176783"/>
                </a:lnTo>
                <a:lnTo>
                  <a:pt x="450829" y="176905"/>
                </a:lnTo>
                <a:lnTo>
                  <a:pt x="448299" y="177789"/>
                </a:lnTo>
                <a:lnTo>
                  <a:pt x="444245" y="181599"/>
                </a:lnTo>
                <a:lnTo>
                  <a:pt x="443209" y="184007"/>
                </a:lnTo>
                <a:lnTo>
                  <a:pt x="443087" y="187055"/>
                </a:lnTo>
                <a:lnTo>
                  <a:pt x="443087" y="219059"/>
                </a:lnTo>
                <a:lnTo>
                  <a:pt x="443209" y="221741"/>
                </a:lnTo>
                <a:lnTo>
                  <a:pt x="444245" y="224149"/>
                </a:lnTo>
                <a:lnTo>
                  <a:pt x="446257" y="226070"/>
                </a:lnTo>
                <a:lnTo>
                  <a:pt x="448299" y="228081"/>
                </a:lnTo>
                <a:lnTo>
                  <a:pt x="450829" y="229118"/>
                </a:lnTo>
                <a:lnTo>
                  <a:pt x="453877" y="229240"/>
                </a:lnTo>
                <a:lnTo>
                  <a:pt x="546014" y="231686"/>
                </a:lnTo>
                <a:lnTo>
                  <a:pt x="540348" y="242335"/>
                </a:lnTo>
                <a:lnTo>
                  <a:pt x="503484" y="279147"/>
                </a:lnTo>
                <a:lnTo>
                  <a:pt x="456112" y="293500"/>
                </a:lnTo>
                <a:lnTo>
                  <a:pt x="440949" y="294170"/>
                </a:lnTo>
                <a:lnTo>
                  <a:pt x="610727" y="294170"/>
                </a:lnTo>
                <a:lnTo>
                  <a:pt x="610727" y="187055"/>
                </a:lnTo>
                <a:lnTo>
                  <a:pt x="610605" y="184007"/>
                </a:lnTo>
                <a:lnTo>
                  <a:pt x="609599" y="181599"/>
                </a:lnTo>
                <a:lnTo>
                  <a:pt x="607557" y="179710"/>
                </a:lnTo>
                <a:lnTo>
                  <a:pt x="605515" y="177789"/>
                </a:lnTo>
                <a:lnTo>
                  <a:pt x="602985" y="176905"/>
                </a:lnTo>
                <a:lnTo>
                  <a:pt x="600059" y="176783"/>
                </a:lnTo>
                <a:close/>
              </a:path>
              <a:path w="613410" h="353695">
                <a:moveTo>
                  <a:pt x="585673" y="60600"/>
                </a:moveTo>
                <a:lnTo>
                  <a:pt x="455420" y="60600"/>
                </a:lnTo>
                <a:lnTo>
                  <a:pt x="467579" y="62096"/>
                </a:lnTo>
                <a:lnTo>
                  <a:pt x="479444" y="64842"/>
                </a:lnTo>
                <a:lnTo>
                  <a:pt x="515613" y="82188"/>
                </a:lnTo>
                <a:lnTo>
                  <a:pt x="548121" y="121401"/>
                </a:lnTo>
                <a:lnTo>
                  <a:pt x="548761" y="123322"/>
                </a:lnTo>
                <a:lnTo>
                  <a:pt x="549767" y="124967"/>
                </a:lnTo>
                <a:lnTo>
                  <a:pt x="551291" y="126613"/>
                </a:lnTo>
                <a:lnTo>
                  <a:pt x="552693" y="128259"/>
                </a:lnTo>
                <a:lnTo>
                  <a:pt x="555223" y="128777"/>
                </a:lnTo>
                <a:lnTo>
                  <a:pt x="606795" y="116067"/>
                </a:lnTo>
                <a:lnTo>
                  <a:pt x="613257" y="109087"/>
                </a:lnTo>
                <a:lnTo>
                  <a:pt x="613013" y="107198"/>
                </a:lnTo>
                <a:lnTo>
                  <a:pt x="610956" y="102449"/>
                </a:lnTo>
                <a:lnTo>
                  <a:pt x="605714" y="90872"/>
                </a:lnTo>
                <a:lnTo>
                  <a:pt x="599669" y="79912"/>
                </a:lnTo>
                <a:lnTo>
                  <a:pt x="592777" y="69545"/>
                </a:lnTo>
                <a:lnTo>
                  <a:pt x="585673" y="60600"/>
                </a:lnTo>
                <a:close/>
              </a:path>
              <a:path w="613410" h="353695">
                <a:moveTo>
                  <a:pt x="231848" y="57726"/>
                </a:moveTo>
                <a:lnTo>
                  <a:pt x="131498" y="57726"/>
                </a:lnTo>
                <a:lnTo>
                  <a:pt x="143377" y="60343"/>
                </a:lnTo>
                <a:lnTo>
                  <a:pt x="154872" y="65682"/>
                </a:lnTo>
                <a:lnTo>
                  <a:pt x="166467" y="74199"/>
                </a:lnTo>
                <a:lnTo>
                  <a:pt x="173302" y="83876"/>
                </a:lnTo>
                <a:lnTo>
                  <a:pt x="177518" y="96009"/>
                </a:lnTo>
                <a:lnTo>
                  <a:pt x="179109" y="111033"/>
                </a:lnTo>
                <a:lnTo>
                  <a:pt x="177483" y="121946"/>
                </a:lnTo>
                <a:lnTo>
                  <a:pt x="158009" y="157967"/>
                </a:lnTo>
                <a:lnTo>
                  <a:pt x="123173" y="193741"/>
                </a:lnTo>
                <a:lnTo>
                  <a:pt x="112135" y="203453"/>
                </a:lnTo>
                <a:lnTo>
                  <a:pt x="16001" y="289041"/>
                </a:lnTo>
                <a:lnTo>
                  <a:pt x="14325" y="290200"/>
                </a:lnTo>
                <a:lnTo>
                  <a:pt x="12557" y="292364"/>
                </a:lnTo>
                <a:lnTo>
                  <a:pt x="10789" y="295259"/>
                </a:lnTo>
                <a:lnTo>
                  <a:pt x="8869" y="298185"/>
                </a:lnTo>
                <a:lnTo>
                  <a:pt x="7863" y="302117"/>
                </a:lnTo>
                <a:lnTo>
                  <a:pt x="7741" y="306964"/>
                </a:lnTo>
                <a:lnTo>
                  <a:pt x="7741" y="339333"/>
                </a:lnTo>
                <a:lnTo>
                  <a:pt x="8869" y="341741"/>
                </a:lnTo>
                <a:lnTo>
                  <a:pt x="10789" y="343661"/>
                </a:lnTo>
                <a:lnTo>
                  <a:pt x="12801" y="345704"/>
                </a:lnTo>
                <a:lnTo>
                  <a:pt x="15087" y="346709"/>
                </a:lnTo>
                <a:lnTo>
                  <a:pt x="241797" y="346709"/>
                </a:lnTo>
                <a:lnTo>
                  <a:pt x="244327" y="345704"/>
                </a:lnTo>
                <a:lnTo>
                  <a:pt x="246125" y="343661"/>
                </a:lnTo>
                <a:lnTo>
                  <a:pt x="248015" y="341741"/>
                </a:lnTo>
                <a:lnTo>
                  <a:pt x="249021" y="339333"/>
                </a:lnTo>
                <a:lnTo>
                  <a:pt x="249021" y="298460"/>
                </a:lnTo>
                <a:lnTo>
                  <a:pt x="248015" y="296021"/>
                </a:lnTo>
                <a:lnTo>
                  <a:pt x="244327" y="292089"/>
                </a:lnTo>
                <a:lnTo>
                  <a:pt x="241797" y="291083"/>
                </a:lnTo>
                <a:lnTo>
                  <a:pt x="238871" y="290962"/>
                </a:lnTo>
                <a:lnTo>
                  <a:pt x="93725" y="290962"/>
                </a:lnTo>
                <a:lnTo>
                  <a:pt x="169056" y="226014"/>
                </a:lnTo>
                <a:lnTo>
                  <a:pt x="197017" y="198852"/>
                </a:lnTo>
                <a:lnTo>
                  <a:pt x="227178" y="160696"/>
                </a:lnTo>
                <a:lnTo>
                  <a:pt x="242721" y="112854"/>
                </a:lnTo>
                <a:lnTo>
                  <a:pt x="243410" y="98727"/>
                </a:lnTo>
                <a:lnTo>
                  <a:pt x="241916" y="86224"/>
                </a:lnTo>
                <a:lnTo>
                  <a:pt x="239069" y="74350"/>
                </a:lnTo>
                <a:lnTo>
                  <a:pt x="234732" y="63003"/>
                </a:lnTo>
                <a:lnTo>
                  <a:pt x="231848" y="57726"/>
                </a:lnTo>
                <a:close/>
              </a:path>
              <a:path w="613410" h="353695">
                <a:moveTo>
                  <a:pt x="125211" y="0"/>
                </a:moveTo>
                <a:lnTo>
                  <a:pt x="84985" y="5818"/>
                </a:lnTo>
                <a:lnTo>
                  <a:pt x="49908" y="22506"/>
                </a:lnTo>
                <a:lnTo>
                  <a:pt x="15279" y="59557"/>
                </a:lnTo>
                <a:lnTo>
                  <a:pt x="0" y="98419"/>
                </a:lnTo>
                <a:lnTo>
                  <a:pt x="243" y="101589"/>
                </a:lnTo>
                <a:lnTo>
                  <a:pt x="1767" y="104393"/>
                </a:lnTo>
                <a:lnTo>
                  <a:pt x="3291" y="107320"/>
                </a:lnTo>
                <a:lnTo>
                  <a:pt x="5699" y="109209"/>
                </a:lnTo>
                <a:lnTo>
                  <a:pt x="45567" y="120914"/>
                </a:lnTo>
                <a:lnTo>
                  <a:pt x="49529" y="120517"/>
                </a:lnTo>
                <a:lnTo>
                  <a:pt x="52699" y="118475"/>
                </a:lnTo>
                <a:lnTo>
                  <a:pt x="55747" y="116464"/>
                </a:lnTo>
                <a:lnTo>
                  <a:pt x="58277" y="112897"/>
                </a:lnTo>
                <a:lnTo>
                  <a:pt x="61374" y="104654"/>
                </a:lnTo>
                <a:lnTo>
                  <a:pt x="66655" y="93599"/>
                </a:lnTo>
                <a:lnTo>
                  <a:pt x="101378" y="61679"/>
                </a:lnTo>
                <a:lnTo>
                  <a:pt x="131498" y="57726"/>
                </a:lnTo>
                <a:lnTo>
                  <a:pt x="231848" y="57726"/>
                </a:lnTo>
                <a:lnTo>
                  <a:pt x="228762" y="52078"/>
                </a:lnTo>
                <a:lnTo>
                  <a:pt x="199671" y="20805"/>
                </a:lnTo>
                <a:lnTo>
                  <a:pt x="152971" y="2459"/>
                </a:lnTo>
                <a:lnTo>
                  <a:pt x="139460" y="667"/>
                </a:lnTo>
                <a:lnTo>
                  <a:pt x="125211" y="0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84" name="object 72"/>
          <p:cNvSpPr>
            <a:spLocks noChangeArrowheads="1"/>
          </p:cNvSpPr>
          <p:nvPr/>
        </p:nvSpPr>
        <p:spPr bwMode="auto">
          <a:xfrm>
            <a:off x="648891" y="2806700"/>
            <a:ext cx="923925" cy="12319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85" name="object 73"/>
          <p:cNvSpPr>
            <a:spLocks noChangeArrowheads="1"/>
          </p:cNvSpPr>
          <p:nvPr/>
        </p:nvSpPr>
        <p:spPr bwMode="auto">
          <a:xfrm>
            <a:off x="472679" y="2613025"/>
            <a:ext cx="1190625" cy="1589088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86" name="object 74"/>
          <p:cNvSpPr>
            <a:spLocks/>
          </p:cNvSpPr>
          <p:nvPr/>
        </p:nvSpPr>
        <p:spPr bwMode="auto">
          <a:xfrm>
            <a:off x="917973" y="2847976"/>
            <a:ext cx="854869" cy="1141413"/>
          </a:xfrm>
          <a:custGeom>
            <a:avLst/>
            <a:gdLst/>
            <a:ahLst/>
            <a:cxnLst>
              <a:cxn ang="0">
                <a:pos x="523222" y="1889"/>
              </a:cxn>
              <a:cxn ang="0">
                <a:pos x="432988" y="16562"/>
              </a:cxn>
              <a:cxn ang="0">
                <a:pos x="348095" y="44786"/>
              </a:cxn>
              <a:cxn ang="0">
                <a:pos x="269715" y="85386"/>
              </a:cxn>
              <a:cxn ang="0">
                <a:pos x="199022" y="137190"/>
              </a:cxn>
              <a:cxn ang="0">
                <a:pos x="137187" y="199025"/>
              </a:cxn>
              <a:cxn ang="0">
                <a:pos x="85384" y="269719"/>
              </a:cxn>
              <a:cxn ang="0">
                <a:pos x="44784" y="348099"/>
              </a:cxn>
              <a:cxn ang="0">
                <a:pos x="16562" y="432991"/>
              </a:cxn>
              <a:cxn ang="0">
                <a:pos x="1889" y="523223"/>
              </a:cxn>
              <a:cxn ang="0">
                <a:pos x="1889" y="616728"/>
              </a:cxn>
              <a:cxn ang="0">
                <a:pos x="16562" y="706960"/>
              </a:cxn>
              <a:cxn ang="0">
                <a:pos x="44784" y="791852"/>
              </a:cxn>
              <a:cxn ang="0">
                <a:pos x="85384" y="870232"/>
              </a:cxn>
              <a:cxn ang="0">
                <a:pos x="137187" y="940926"/>
              </a:cxn>
              <a:cxn ang="0">
                <a:pos x="199022" y="1002761"/>
              </a:cxn>
              <a:cxn ang="0">
                <a:pos x="269715" y="1054565"/>
              </a:cxn>
              <a:cxn ang="0">
                <a:pos x="348095" y="1095165"/>
              </a:cxn>
              <a:cxn ang="0">
                <a:pos x="432988" y="1123389"/>
              </a:cxn>
              <a:cxn ang="0">
                <a:pos x="523222" y="1138062"/>
              </a:cxn>
              <a:cxn ang="0">
                <a:pos x="616729" y="1138062"/>
              </a:cxn>
              <a:cxn ang="0">
                <a:pos x="706963" y="1123389"/>
              </a:cxn>
              <a:cxn ang="0">
                <a:pos x="791856" y="1095165"/>
              </a:cxn>
              <a:cxn ang="0">
                <a:pos x="870236" y="1054565"/>
              </a:cxn>
              <a:cxn ang="0">
                <a:pos x="940929" y="1002761"/>
              </a:cxn>
              <a:cxn ang="0">
                <a:pos x="1002764" y="940926"/>
              </a:cxn>
              <a:cxn ang="0">
                <a:pos x="1054567" y="870232"/>
              </a:cxn>
              <a:cxn ang="0">
                <a:pos x="1095167" y="791852"/>
              </a:cxn>
              <a:cxn ang="0">
                <a:pos x="1123389" y="706960"/>
              </a:cxn>
              <a:cxn ang="0">
                <a:pos x="1138062" y="616728"/>
              </a:cxn>
              <a:cxn ang="0">
                <a:pos x="1138062" y="523223"/>
              </a:cxn>
              <a:cxn ang="0">
                <a:pos x="1123389" y="432991"/>
              </a:cxn>
              <a:cxn ang="0">
                <a:pos x="1095167" y="348099"/>
              </a:cxn>
              <a:cxn ang="0">
                <a:pos x="1054567" y="269719"/>
              </a:cxn>
              <a:cxn ang="0">
                <a:pos x="1002764" y="199025"/>
              </a:cxn>
              <a:cxn ang="0">
                <a:pos x="940929" y="137190"/>
              </a:cxn>
              <a:cxn ang="0">
                <a:pos x="870236" y="85386"/>
              </a:cxn>
              <a:cxn ang="0">
                <a:pos x="791856" y="44786"/>
              </a:cxn>
              <a:cxn ang="0">
                <a:pos x="706963" y="16562"/>
              </a:cxn>
              <a:cxn ang="0">
                <a:pos x="616729" y="1889"/>
              </a:cxn>
            </a:cxnLst>
            <a:rect l="0" t="0" r="r" b="b"/>
            <a:pathLst>
              <a:path w="1140460" h="1140460">
                <a:moveTo>
                  <a:pt x="569975" y="0"/>
                </a:moveTo>
                <a:lnTo>
                  <a:pt x="523222" y="1889"/>
                </a:lnTo>
                <a:lnTo>
                  <a:pt x="477511" y="7458"/>
                </a:lnTo>
                <a:lnTo>
                  <a:pt x="432988" y="16562"/>
                </a:lnTo>
                <a:lnTo>
                  <a:pt x="389801" y="29054"/>
                </a:lnTo>
                <a:lnTo>
                  <a:pt x="348095" y="44786"/>
                </a:lnTo>
                <a:lnTo>
                  <a:pt x="308018" y="63612"/>
                </a:lnTo>
                <a:lnTo>
                  <a:pt x="269715" y="85386"/>
                </a:lnTo>
                <a:lnTo>
                  <a:pt x="233334" y="109961"/>
                </a:lnTo>
                <a:lnTo>
                  <a:pt x="199022" y="137190"/>
                </a:lnTo>
                <a:lnTo>
                  <a:pt x="166924" y="166927"/>
                </a:lnTo>
                <a:lnTo>
                  <a:pt x="137187" y="199025"/>
                </a:lnTo>
                <a:lnTo>
                  <a:pt x="109958" y="233338"/>
                </a:lnTo>
                <a:lnTo>
                  <a:pt x="85384" y="269719"/>
                </a:lnTo>
                <a:lnTo>
                  <a:pt x="63610" y="308022"/>
                </a:lnTo>
                <a:lnTo>
                  <a:pt x="44784" y="348099"/>
                </a:lnTo>
                <a:lnTo>
                  <a:pt x="29053" y="389804"/>
                </a:lnTo>
                <a:lnTo>
                  <a:pt x="16562" y="432991"/>
                </a:lnTo>
                <a:lnTo>
                  <a:pt x="7458" y="477513"/>
                </a:lnTo>
                <a:lnTo>
                  <a:pt x="1889" y="523223"/>
                </a:lnTo>
                <a:lnTo>
                  <a:pt x="0" y="569975"/>
                </a:lnTo>
                <a:lnTo>
                  <a:pt x="1889" y="616728"/>
                </a:lnTo>
                <a:lnTo>
                  <a:pt x="7458" y="662438"/>
                </a:lnTo>
                <a:lnTo>
                  <a:pt x="16562" y="706960"/>
                </a:lnTo>
                <a:lnTo>
                  <a:pt x="29053" y="750147"/>
                </a:lnTo>
                <a:lnTo>
                  <a:pt x="44784" y="791852"/>
                </a:lnTo>
                <a:lnTo>
                  <a:pt x="63610" y="831929"/>
                </a:lnTo>
                <a:lnTo>
                  <a:pt x="85384" y="870232"/>
                </a:lnTo>
                <a:lnTo>
                  <a:pt x="109958" y="906613"/>
                </a:lnTo>
                <a:lnTo>
                  <a:pt x="137187" y="940926"/>
                </a:lnTo>
                <a:lnTo>
                  <a:pt x="166924" y="973024"/>
                </a:lnTo>
                <a:lnTo>
                  <a:pt x="199022" y="1002761"/>
                </a:lnTo>
                <a:lnTo>
                  <a:pt x="233334" y="1029990"/>
                </a:lnTo>
                <a:lnTo>
                  <a:pt x="269715" y="1054565"/>
                </a:lnTo>
                <a:lnTo>
                  <a:pt x="308018" y="1076339"/>
                </a:lnTo>
                <a:lnTo>
                  <a:pt x="348095" y="1095165"/>
                </a:lnTo>
                <a:lnTo>
                  <a:pt x="389801" y="1110897"/>
                </a:lnTo>
                <a:lnTo>
                  <a:pt x="432988" y="1123389"/>
                </a:lnTo>
                <a:lnTo>
                  <a:pt x="477511" y="1132493"/>
                </a:lnTo>
                <a:lnTo>
                  <a:pt x="523222" y="1138062"/>
                </a:lnTo>
                <a:lnTo>
                  <a:pt x="569975" y="1139951"/>
                </a:lnTo>
                <a:lnTo>
                  <a:pt x="616729" y="1138062"/>
                </a:lnTo>
                <a:lnTo>
                  <a:pt x="662440" y="1132493"/>
                </a:lnTo>
                <a:lnTo>
                  <a:pt x="706963" y="1123389"/>
                </a:lnTo>
                <a:lnTo>
                  <a:pt x="750150" y="1110897"/>
                </a:lnTo>
                <a:lnTo>
                  <a:pt x="791856" y="1095165"/>
                </a:lnTo>
                <a:lnTo>
                  <a:pt x="831933" y="1076339"/>
                </a:lnTo>
                <a:lnTo>
                  <a:pt x="870236" y="1054565"/>
                </a:lnTo>
                <a:lnTo>
                  <a:pt x="906617" y="1029990"/>
                </a:lnTo>
                <a:lnTo>
                  <a:pt x="940929" y="1002761"/>
                </a:lnTo>
                <a:lnTo>
                  <a:pt x="973027" y="973024"/>
                </a:lnTo>
                <a:lnTo>
                  <a:pt x="1002764" y="940926"/>
                </a:lnTo>
                <a:lnTo>
                  <a:pt x="1029993" y="906613"/>
                </a:lnTo>
                <a:lnTo>
                  <a:pt x="1054567" y="870232"/>
                </a:lnTo>
                <a:lnTo>
                  <a:pt x="1076341" y="831929"/>
                </a:lnTo>
                <a:lnTo>
                  <a:pt x="1095167" y="791852"/>
                </a:lnTo>
                <a:lnTo>
                  <a:pt x="1110898" y="750147"/>
                </a:lnTo>
                <a:lnTo>
                  <a:pt x="1123389" y="706960"/>
                </a:lnTo>
                <a:lnTo>
                  <a:pt x="1132493" y="662438"/>
                </a:lnTo>
                <a:lnTo>
                  <a:pt x="1138062" y="616728"/>
                </a:lnTo>
                <a:lnTo>
                  <a:pt x="1139951" y="569975"/>
                </a:lnTo>
                <a:lnTo>
                  <a:pt x="1138062" y="523223"/>
                </a:lnTo>
                <a:lnTo>
                  <a:pt x="1132493" y="477513"/>
                </a:lnTo>
                <a:lnTo>
                  <a:pt x="1123389" y="432991"/>
                </a:lnTo>
                <a:lnTo>
                  <a:pt x="1110898" y="389804"/>
                </a:lnTo>
                <a:lnTo>
                  <a:pt x="1095167" y="348099"/>
                </a:lnTo>
                <a:lnTo>
                  <a:pt x="1076341" y="308022"/>
                </a:lnTo>
                <a:lnTo>
                  <a:pt x="1054567" y="269719"/>
                </a:lnTo>
                <a:lnTo>
                  <a:pt x="1029993" y="233338"/>
                </a:lnTo>
                <a:lnTo>
                  <a:pt x="1002764" y="199025"/>
                </a:lnTo>
                <a:lnTo>
                  <a:pt x="973027" y="166927"/>
                </a:lnTo>
                <a:lnTo>
                  <a:pt x="940929" y="137190"/>
                </a:lnTo>
                <a:lnTo>
                  <a:pt x="906617" y="109961"/>
                </a:lnTo>
                <a:lnTo>
                  <a:pt x="870236" y="85386"/>
                </a:lnTo>
                <a:lnTo>
                  <a:pt x="831933" y="63612"/>
                </a:lnTo>
                <a:lnTo>
                  <a:pt x="791856" y="44786"/>
                </a:lnTo>
                <a:lnTo>
                  <a:pt x="750150" y="29054"/>
                </a:lnTo>
                <a:lnTo>
                  <a:pt x="706963" y="16562"/>
                </a:lnTo>
                <a:lnTo>
                  <a:pt x="662440" y="7458"/>
                </a:lnTo>
                <a:lnTo>
                  <a:pt x="616729" y="1889"/>
                </a:lnTo>
                <a:lnTo>
                  <a:pt x="569975" y="0"/>
                </a:lnTo>
                <a:close/>
              </a:path>
            </a:pathLst>
          </a:custGeom>
          <a:solidFill>
            <a:srgbClr val="ACB9C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87" name="object 75"/>
          <p:cNvSpPr>
            <a:spLocks/>
          </p:cNvSpPr>
          <p:nvPr/>
        </p:nvSpPr>
        <p:spPr bwMode="auto">
          <a:xfrm>
            <a:off x="983456" y="2935289"/>
            <a:ext cx="723900" cy="966787"/>
          </a:xfrm>
          <a:custGeom>
            <a:avLst/>
            <a:gdLst/>
            <a:ahLst/>
            <a:cxnLst>
              <a:cxn ang="0">
                <a:pos x="483107" y="0"/>
              </a:cxn>
              <a:cxn ang="0">
                <a:pos x="443483" y="1601"/>
              </a:cxn>
              <a:cxn ang="0">
                <a:pos x="404741" y="6322"/>
              </a:cxn>
              <a:cxn ang="0">
                <a:pos x="367005" y="14039"/>
              </a:cxn>
              <a:cxn ang="0">
                <a:pos x="330401" y="24628"/>
              </a:cxn>
              <a:cxn ang="0">
                <a:pos x="261084" y="53921"/>
              </a:cxn>
              <a:cxn ang="0">
                <a:pos x="197782" y="93209"/>
              </a:cxn>
              <a:cxn ang="0">
                <a:pos x="141492" y="141495"/>
              </a:cxn>
              <a:cxn ang="0">
                <a:pos x="93206" y="197786"/>
              </a:cxn>
              <a:cxn ang="0">
                <a:pos x="53920" y="261088"/>
              </a:cxn>
              <a:cxn ang="0">
                <a:pos x="24627" y="330405"/>
              </a:cxn>
              <a:cxn ang="0">
                <a:pos x="14039" y="367008"/>
              </a:cxn>
              <a:cxn ang="0">
                <a:pos x="6322" y="404743"/>
              </a:cxn>
              <a:cxn ang="0">
                <a:pos x="1601" y="443484"/>
              </a:cxn>
              <a:cxn ang="0">
                <a:pos x="0" y="483107"/>
              </a:cxn>
              <a:cxn ang="0">
                <a:pos x="1601" y="522731"/>
              </a:cxn>
              <a:cxn ang="0">
                <a:pos x="6322" y="561472"/>
              </a:cxn>
              <a:cxn ang="0">
                <a:pos x="14039" y="599207"/>
              </a:cxn>
              <a:cxn ang="0">
                <a:pos x="24627" y="635810"/>
              </a:cxn>
              <a:cxn ang="0">
                <a:pos x="53920" y="705127"/>
              </a:cxn>
              <a:cxn ang="0">
                <a:pos x="93206" y="768429"/>
              </a:cxn>
              <a:cxn ang="0">
                <a:pos x="141492" y="824720"/>
              </a:cxn>
              <a:cxn ang="0">
                <a:pos x="197782" y="873006"/>
              </a:cxn>
              <a:cxn ang="0">
                <a:pos x="261084" y="912293"/>
              </a:cxn>
              <a:cxn ang="0">
                <a:pos x="330401" y="941587"/>
              </a:cxn>
              <a:cxn ang="0">
                <a:pos x="367005" y="952176"/>
              </a:cxn>
              <a:cxn ang="0">
                <a:pos x="404741" y="959893"/>
              </a:cxn>
              <a:cxn ang="0">
                <a:pos x="443483" y="964614"/>
              </a:cxn>
              <a:cxn ang="0">
                <a:pos x="483107" y="966215"/>
              </a:cxn>
              <a:cxn ang="0">
                <a:pos x="522732" y="964614"/>
              </a:cxn>
              <a:cxn ang="0">
                <a:pos x="561474" y="959893"/>
              </a:cxn>
              <a:cxn ang="0">
                <a:pos x="599210" y="952176"/>
              </a:cxn>
              <a:cxn ang="0">
                <a:pos x="635814" y="941587"/>
              </a:cxn>
              <a:cxn ang="0">
                <a:pos x="705131" y="912293"/>
              </a:cxn>
              <a:cxn ang="0">
                <a:pos x="768433" y="873006"/>
              </a:cxn>
              <a:cxn ang="0">
                <a:pos x="824723" y="824720"/>
              </a:cxn>
              <a:cxn ang="0">
                <a:pos x="873009" y="768429"/>
              </a:cxn>
              <a:cxn ang="0">
                <a:pos x="912295" y="705127"/>
              </a:cxn>
              <a:cxn ang="0">
                <a:pos x="941588" y="635810"/>
              </a:cxn>
              <a:cxn ang="0">
                <a:pos x="952176" y="599207"/>
              </a:cxn>
              <a:cxn ang="0">
                <a:pos x="959893" y="561472"/>
              </a:cxn>
              <a:cxn ang="0">
                <a:pos x="964614" y="522731"/>
              </a:cxn>
              <a:cxn ang="0">
                <a:pos x="966215" y="483107"/>
              </a:cxn>
              <a:cxn ang="0">
                <a:pos x="964614" y="443484"/>
              </a:cxn>
              <a:cxn ang="0">
                <a:pos x="959893" y="404743"/>
              </a:cxn>
              <a:cxn ang="0">
                <a:pos x="952176" y="367008"/>
              </a:cxn>
              <a:cxn ang="0">
                <a:pos x="941588" y="330405"/>
              </a:cxn>
              <a:cxn ang="0">
                <a:pos x="912295" y="261088"/>
              </a:cxn>
              <a:cxn ang="0">
                <a:pos x="873009" y="197786"/>
              </a:cxn>
              <a:cxn ang="0">
                <a:pos x="824723" y="141495"/>
              </a:cxn>
              <a:cxn ang="0">
                <a:pos x="768433" y="93209"/>
              </a:cxn>
              <a:cxn ang="0">
                <a:pos x="705131" y="53921"/>
              </a:cxn>
              <a:cxn ang="0">
                <a:pos x="635814" y="24628"/>
              </a:cxn>
              <a:cxn ang="0">
                <a:pos x="599210" y="14039"/>
              </a:cxn>
              <a:cxn ang="0">
                <a:pos x="561474" y="6322"/>
              </a:cxn>
              <a:cxn ang="0">
                <a:pos x="522732" y="1601"/>
              </a:cxn>
              <a:cxn ang="0">
                <a:pos x="483107" y="0"/>
              </a:cxn>
            </a:cxnLst>
            <a:rect l="0" t="0" r="r" b="b"/>
            <a:pathLst>
              <a:path w="966469" h="966470">
                <a:moveTo>
                  <a:pt x="483107" y="0"/>
                </a:moveTo>
                <a:lnTo>
                  <a:pt x="443483" y="1601"/>
                </a:lnTo>
                <a:lnTo>
                  <a:pt x="404741" y="6322"/>
                </a:lnTo>
                <a:lnTo>
                  <a:pt x="367005" y="14039"/>
                </a:lnTo>
                <a:lnTo>
                  <a:pt x="330401" y="24628"/>
                </a:lnTo>
                <a:lnTo>
                  <a:pt x="261084" y="53921"/>
                </a:lnTo>
                <a:lnTo>
                  <a:pt x="197782" y="93209"/>
                </a:lnTo>
                <a:lnTo>
                  <a:pt x="141492" y="141495"/>
                </a:lnTo>
                <a:lnTo>
                  <a:pt x="93206" y="197786"/>
                </a:lnTo>
                <a:lnTo>
                  <a:pt x="53920" y="261088"/>
                </a:lnTo>
                <a:lnTo>
                  <a:pt x="24627" y="330405"/>
                </a:lnTo>
                <a:lnTo>
                  <a:pt x="14039" y="367008"/>
                </a:lnTo>
                <a:lnTo>
                  <a:pt x="6322" y="404743"/>
                </a:lnTo>
                <a:lnTo>
                  <a:pt x="1601" y="443484"/>
                </a:lnTo>
                <a:lnTo>
                  <a:pt x="0" y="483107"/>
                </a:lnTo>
                <a:lnTo>
                  <a:pt x="1601" y="522731"/>
                </a:lnTo>
                <a:lnTo>
                  <a:pt x="6322" y="561472"/>
                </a:lnTo>
                <a:lnTo>
                  <a:pt x="14039" y="599207"/>
                </a:lnTo>
                <a:lnTo>
                  <a:pt x="24627" y="635810"/>
                </a:lnTo>
                <a:lnTo>
                  <a:pt x="53920" y="705127"/>
                </a:lnTo>
                <a:lnTo>
                  <a:pt x="93206" y="768429"/>
                </a:lnTo>
                <a:lnTo>
                  <a:pt x="141492" y="824720"/>
                </a:lnTo>
                <a:lnTo>
                  <a:pt x="197782" y="873006"/>
                </a:lnTo>
                <a:lnTo>
                  <a:pt x="261084" y="912293"/>
                </a:lnTo>
                <a:lnTo>
                  <a:pt x="330401" y="941587"/>
                </a:lnTo>
                <a:lnTo>
                  <a:pt x="367005" y="952176"/>
                </a:lnTo>
                <a:lnTo>
                  <a:pt x="404741" y="959893"/>
                </a:lnTo>
                <a:lnTo>
                  <a:pt x="443483" y="964614"/>
                </a:lnTo>
                <a:lnTo>
                  <a:pt x="483107" y="966215"/>
                </a:lnTo>
                <a:lnTo>
                  <a:pt x="522732" y="964614"/>
                </a:lnTo>
                <a:lnTo>
                  <a:pt x="561474" y="959893"/>
                </a:lnTo>
                <a:lnTo>
                  <a:pt x="599210" y="952176"/>
                </a:lnTo>
                <a:lnTo>
                  <a:pt x="635814" y="941587"/>
                </a:lnTo>
                <a:lnTo>
                  <a:pt x="705131" y="912293"/>
                </a:lnTo>
                <a:lnTo>
                  <a:pt x="768433" y="873006"/>
                </a:lnTo>
                <a:lnTo>
                  <a:pt x="824723" y="824720"/>
                </a:lnTo>
                <a:lnTo>
                  <a:pt x="873009" y="768429"/>
                </a:lnTo>
                <a:lnTo>
                  <a:pt x="912295" y="705127"/>
                </a:lnTo>
                <a:lnTo>
                  <a:pt x="941588" y="635810"/>
                </a:lnTo>
                <a:lnTo>
                  <a:pt x="952176" y="599207"/>
                </a:lnTo>
                <a:lnTo>
                  <a:pt x="959893" y="561472"/>
                </a:lnTo>
                <a:lnTo>
                  <a:pt x="964614" y="522731"/>
                </a:lnTo>
                <a:lnTo>
                  <a:pt x="966215" y="483107"/>
                </a:lnTo>
                <a:lnTo>
                  <a:pt x="964614" y="443484"/>
                </a:lnTo>
                <a:lnTo>
                  <a:pt x="959893" y="404743"/>
                </a:lnTo>
                <a:lnTo>
                  <a:pt x="952176" y="367008"/>
                </a:lnTo>
                <a:lnTo>
                  <a:pt x="941588" y="330405"/>
                </a:lnTo>
                <a:lnTo>
                  <a:pt x="912295" y="261088"/>
                </a:lnTo>
                <a:lnTo>
                  <a:pt x="873009" y="197786"/>
                </a:lnTo>
                <a:lnTo>
                  <a:pt x="824723" y="141495"/>
                </a:lnTo>
                <a:lnTo>
                  <a:pt x="768433" y="93209"/>
                </a:lnTo>
                <a:lnTo>
                  <a:pt x="705131" y="53921"/>
                </a:lnTo>
                <a:lnTo>
                  <a:pt x="635814" y="24628"/>
                </a:lnTo>
                <a:lnTo>
                  <a:pt x="599210" y="14039"/>
                </a:lnTo>
                <a:lnTo>
                  <a:pt x="561474" y="6322"/>
                </a:lnTo>
                <a:lnTo>
                  <a:pt x="522732" y="1601"/>
                </a:lnTo>
                <a:lnTo>
                  <a:pt x="483107" y="0"/>
                </a:lnTo>
                <a:close/>
              </a:path>
            </a:pathLst>
          </a:custGeom>
          <a:solidFill>
            <a:srgbClr val="44567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88" name="object 76"/>
          <p:cNvSpPr>
            <a:spLocks/>
          </p:cNvSpPr>
          <p:nvPr/>
        </p:nvSpPr>
        <p:spPr bwMode="auto">
          <a:xfrm>
            <a:off x="1156097" y="3238501"/>
            <a:ext cx="381000" cy="354013"/>
          </a:xfrm>
          <a:custGeom>
            <a:avLst/>
            <a:gdLst/>
            <a:ahLst/>
            <a:cxnLst>
              <a:cxn ang="0">
                <a:pos x="3047" y="50810"/>
              </a:cxn>
              <a:cxn ang="0">
                <a:pos x="0" y="91318"/>
              </a:cxn>
              <a:cxn ang="0">
                <a:pos x="54101" y="336041"/>
              </a:cxn>
              <a:cxn ang="0">
                <a:pos x="111882" y="345704"/>
              </a:cxn>
              <a:cxn ang="0">
                <a:pos x="116966" y="48127"/>
              </a:cxn>
              <a:cxn ang="0">
                <a:pos x="77855" y="6736"/>
              </a:cxn>
              <a:cxn ang="0">
                <a:pos x="69972" y="10149"/>
              </a:cxn>
              <a:cxn ang="0">
                <a:pos x="54498" y="33793"/>
              </a:cxn>
              <a:cxn ang="0">
                <a:pos x="17525" y="48127"/>
              </a:cxn>
              <a:cxn ang="0">
                <a:pos x="115955" y="11551"/>
              </a:cxn>
              <a:cxn ang="0">
                <a:pos x="109727" y="6857"/>
              </a:cxn>
              <a:cxn ang="0">
                <a:pos x="340863" y="0"/>
              </a:cxn>
              <a:cxn ang="0">
                <a:pos x="215901" y="47080"/>
              </a:cxn>
              <a:cxn ang="0">
                <a:pos x="161216" y="155927"/>
              </a:cxn>
              <a:cxn ang="0">
                <a:pos x="172950" y="247078"/>
              </a:cxn>
              <a:cxn ang="0">
                <a:pos x="259480" y="338085"/>
              </a:cxn>
              <a:cxn ang="0">
                <a:pos x="348625" y="352867"/>
              </a:cxn>
              <a:cxn ang="0">
                <a:pos x="446781" y="301111"/>
              </a:cxn>
              <a:cxn ang="0">
                <a:pos x="335405" y="294120"/>
              </a:cxn>
              <a:cxn ang="0">
                <a:pos x="247947" y="246652"/>
              </a:cxn>
              <a:cxn ang="0">
                <a:pos x="229439" y="157270"/>
              </a:cxn>
              <a:cxn ang="0">
                <a:pos x="320250" y="63154"/>
              </a:cxn>
              <a:cxn ang="0">
                <a:pos x="480660" y="59496"/>
              </a:cxn>
              <a:cxn ang="0">
                <a:pos x="367649" y="1733"/>
              </a:cxn>
              <a:cxn ang="0">
                <a:pos x="506729" y="301111"/>
              </a:cxn>
              <a:cxn ang="0">
                <a:pos x="447924" y="341619"/>
              </a:cxn>
              <a:cxn ang="0">
                <a:pos x="498978" y="346709"/>
              </a:cxn>
              <a:cxn ang="0">
                <a:pos x="506598" y="339089"/>
              </a:cxn>
              <a:cxn ang="0">
                <a:pos x="495930" y="176783"/>
              </a:cxn>
              <a:cxn ang="0">
                <a:pos x="343661" y="177789"/>
              </a:cxn>
              <a:cxn ang="0">
                <a:pos x="338459" y="221741"/>
              </a:cxn>
              <a:cxn ang="0">
                <a:pos x="343661" y="228081"/>
              </a:cxn>
              <a:cxn ang="0">
                <a:pos x="435704" y="242931"/>
              </a:cxn>
              <a:cxn ang="0">
                <a:pos x="335405" y="294120"/>
              </a:cxn>
              <a:cxn ang="0">
                <a:pos x="506598" y="184007"/>
              </a:cxn>
              <a:cxn ang="0">
                <a:pos x="501527" y="177789"/>
              </a:cxn>
              <a:cxn ang="0">
                <a:pos x="481568" y="60627"/>
              </a:cxn>
              <a:cxn ang="0">
                <a:pos x="375077" y="64911"/>
              </a:cxn>
              <a:cxn ang="0">
                <a:pos x="444495" y="123322"/>
              </a:cxn>
              <a:cxn ang="0">
                <a:pos x="448436" y="128259"/>
              </a:cxn>
              <a:cxn ang="0">
                <a:pos x="509265" y="109087"/>
              </a:cxn>
              <a:cxn ang="0">
                <a:pos x="501471" y="90415"/>
              </a:cxn>
              <a:cxn ang="0">
                <a:pos x="481568" y="60627"/>
              </a:cxn>
            </a:cxnLst>
            <a:rect l="0" t="0" r="r" b="b"/>
            <a:pathLst>
              <a:path w="509269" h="353695">
                <a:moveTo>
                  <a:pt x="7488" y="48005"/>
                </a:moveTo>
                <a:lnTo>
                  <a:pt x="4952" y="49011"/>
                </a:lnTo>
                <a:lnTo>
                  <a:pt x="3047" y="50810"/>
                </a:lnTo>
                <a:lnTo>
                  <a:pt x="1011" y="52577"/>
                </a:lnTo>
                <a:lnTo>
                  <a:pt x="0" y="55382"/>
                </a:lnTo>
                <a:lnTo>
                  <a:pt x="0" y="91318"/>
                </a:lnTo>
                <a:lnTo>
                  <a:pt x="7488" y="100949"/>
                </a:lnTo>
                <a:lnTo>
                  <a:pt x="54101" y="100949"/>
                </a:lnTo>
                <a:lnTo>
                  <a:pt x="54101" y="336041"/>
                </a:lnTo>
                <a:lnTo>
                  <a:pt x="61340" y="346709"/>
                </a:lnTo>
                <a:lnTo>
                  <a:pt x="109346" y="346709"/>
                </a:lnTo>
                <a:lnTo>
                  <a:pt x="111882" y="345704"/>
                </a:lnTo>
                <a:lnTo>
                  <a:pt x="115955" y="341619"/>
                </a:lnTo>
                <a:lnTo>
                  <a:pt x="116966" y="339089"/>
                </a:lnTo>
                <a:lnTo>
                  <a:pt x="116966" y="48127"/>
                </a:lnTo>
                <a:lnTo>
                  <a:pt x="10799" y="48127"/>
                </a:lnTo>
                <a:lnTo>
                  <a:pt x="7488" y="48005"/>
                </a:lnTo>
                <a:close/>
              </a:path>
              <a:path w="509269" h="353695">
                <a:moveTo>
                  <a:pt x="77855" y="6736"/>
                </a:moveTo>
                <a:lnTo>
                  <a:pt x="74925" y="7376"/>
                </a:lnTo>
                <a:lnTo>
                  <a:pt x="72521" y="8747"/>
                </a:lnTo>
                <a:lnTo>
                  <a:pt x="69972" y="10149"/>
                </a:lnTo>
                <a:lnTo>
                  <a:pt x="67817" y="12710"/>
                </a:lnTo>
                <a:lnTo>
                  <a:pt x="62028" y="24351"/>
                </a:lnTo>
                <a:lnTo>
                  <a:pt x="54498" y="33793"/>
                </a:lnTo>
                <a:lnTo>
                  <a:pt x="43009" y="42726"/>
                </a:lnTo>
                <a:lnTo>
                  <a:pt x="31307" y="46709"/>
                </a:lnTo>
                <a:lnTo>
                  <a:pt x="17525" y="48127"/>
                </a:lnTo>
                <a:lnTo>
                  <a:pt x="116966" y="48127"/>
                </a:lnTo>
                <a:lnTo>
                  <a:pt x="116966" y="13959"/>
                </a:lnTo>
                <a:lnTo>
                  <a:pt x="115955" y="11551"/>
                </a:lnTo>
                <a:lnTo>
                  <a:pt x="114050" y="9662"/>
                </a:lnTo>
                <a:lnTo>
                  <a:pt x="112263" y="7863"/>
                </a:lnTo>
                <a:lnTo>
                  <a:pt x="109727" y="6857"/>
                </a:lnTo>
                <a:lnTo>
                  <a:pt x="80903" y="6857"/>
                </a:lnTo>
                <a:lnTo>
                  <a:pt x="77855" y="6736"/>
                </a:lnTo>
                <a:close/>
              </a:path>
              <a:path w="509269" h="353695">
                <a:moveTo>
                  <a:pt x="340863" y="0"/>
                </a:moveTo>
                <a:lnTo>
                  <a:pt x="294091" y="5711"/>
                </a:lnTo>
                <a:lnTo>
                  <a:pt x="247117" y="24432"/>
                </a:lnTo>
                <a:lnTo>
                  <a:pt x="215901" y="47080"/>
                </a:lnTo>
                <a:lnTo>
                  <a:pt x="190716" y="75763"/>
                </a:lnTo>
                <a:lnTo>
                  <a:pt x="169142" y="118443"/>
                </a:lnTo>
                <a:lnTo>
                  <a:pt x="161216" y="155927"/>
                </a:lnTo>
                <a:lnTo>
                  <a:pt x="159649" y="185771"/>
                </a:lnTo>
                <a:lnTo>
                  <a:pt x="160628" y="198218"/>
                </a:lnTo>
                <a:lnTo>
                  <a:pt x="172950" y="247078"/>
                </a:lnTo>
                <a:lnTo>
                  <a:pt x="191093" y="281141"/>
                </a:lnTo>
                <a:lnTo>
                  <a:pt x="225647" y="317212"/>
                </a:lnTo>
                <a:lnTo>
                  <a:pt x="259480" y="338085"/>
                </a:lnTo>
                <a:lnTo>
                  <a:pt x="307888" y="351622"/>
                </a:lnTo>
                <a:lnTo>
                  <a:pt x="335540" y="353532"/>
                </a:lnTo>
                <a:lnTo>
                  <a:pt x="348625" y="352867"/>
                </a:lnTo>
                <a:lnTo>
                  <a:pt x="397284" y="340797"/>
                </a:lnTo>
                <a:lnTo>
                  <a:pt x="430266" y="319708"/>
                </a:lnTo>
                <a:lnTo>
                  <a:pt x="446781" y="301111"/>
                </a:lnTo>
                <a:lnTo>
                  <a:pt x="506729" y="301111"/>
                </a:lnTo>
                <a:lnTo>
                  <a:pt x="506729" y="294120"/>
                </a:lnTo>
                <a:lnTo>
                  <a:pt x="335405" y="294120"/>
                </a:lnTo>
                <a:lnTo>
                  <a:pt x="322468" y="292729"/>
                </a:lnTo>
                <a:lnTo>
                  <a:pt x="276023" y="274118"/>
                </a:lnTo>
                <a:lnTo>
                  <a:pt x="247947" y="246652"/>
                </a:lnTo>
                <a:lnTo>
                  <a:pt x="230333" y="200247"/>
                </a:lnTo>
                <a:lnTo>
                  <a:pt x="227956" y="169933"/>
                </a:lnTo>
                <a:lnTo>
                  <a:pt x="229439" y="157270"/>
                </a:lnTo>
                <a:lnTo>
                  <a:pt x="247735" y="110779"/>
                </a:lnTo>
                <a:lnTo>
                  <a:pt x="274396" y="81627"/>
                </a:lnTo>
                <a:lnTo>
                  <a:pt x="320250" y="63154"/>
                </a:lnTo>
                <a:lnTo>
                  <a:pt x="351072" y="60627"/>
                </a:lnTo>
                <a:lnTo>
                  <a:pt x="481568" y="60627"/>
                </a:lnTo>
                <a:lnTo>
                  <a:pt x="480660" y="59496"/>
                </a:lnTo>
                <a:lnTo>
                  <a:pt x="451326" y="33320"/>
                </a:lnTo>
                <a:lnTo>
                  <a:pt x="416940" y="14511"/>
                </a:lnTo>
                <a:lnTo>
                  <a:pt x="367649" y="1733"/>
                </a:lnTo>
                <a:lnTo>
                  <a:pt x="354435" y="477"/>
                </a:lnTo>
                <a:lnTo>
                  <a:pt x="340863" y="0"/>
                </a:lnTo>
                <a:close/>
              </a:path>
              <a:path w="509269" h="353695">
                <a:moveTo>
                  <a:pt x="506729" y="301111"/>
                </a:moveTo>
                <a:lnTo>
                  <a:pt x="446781" y="301111"/>
                </a:lnTo>
                <a:lnTo>
                  <a:pt x="446781" y="339089"/>
                </a:lnTo>
                <a:lnTo>
                  <a:pt x="447924" y="341619"/>
                </a:lnTo>
                <a:lnTo>
                  <a:pt x="451997" y="345704"/>
                </a:lnTo>
                <a:lnTo>
                  <a:pt x="454401" y="346709"/>
                </a:lnTo>
                <a:lnTo>
                  <a:pt x="498978" y="346709"/>
                </a:lnTo>
                <a:lnTo>
                  <a:pt x="501527" y="345704"/>
                </a:lnTo>
                <a:lnTo>
                  <a:pt x="505586" y="341619"/>
                </a:lnTo>
                <a:lnTo>
                  <a:pt x="506598" y="339089"/>
                </a:lnTo>
                <a:lnTo>
                  <a:pt x="506729" y="336041"/>
                </a:lnTo>
                <a:lnTo>
                  <a:pt x="506729" y="301111"/>
                </a:lnTo>
                <a:close/>
              </a:path>
              <a:path w="509269" h="353695">
                <a:moveTo>
                  <a:pt x="495930" y="176783"/>
                </a:moveTo>
                <a:lnTo>
                  <a:pt x="349127" y="176783"/>
                </a:lnTo>
                <a:lnTo>
                  <a:pt x="346197" y="176905"/>
                </a:lnTo>
                <a:lnTo>
                  <a:pt x="343661" y="177789"/>
                </a:lnTo>
                <a:lnTo>
                  <a:pt x="339602" y="181599"/>
                </a:lnTo>
                <a:lnTo>
                  <a:pt x="338459" y="184007"/>
                </a:lnTo>
                <a:lnTo>
                  <a:pt x="338459" y="221741"/>
                </a:lnTo>
                <a:lnTo>
                  <a:pt x="339602" y="224149"/>
                </a:lnTo>
                <a:lnTo>
                  <a:pt x="341625" y="226070"/>
                </a:lnTo>
                <a:lnTo>
                  <a:pt x="343661" y="228081"/>
                </a:lnTo>
                <a:lnTo>
                  <a:pt x="346197" y="229118"/>
                </a:lnTo>
                <a:lnTo>
                  <a:pt x="441382" y="232478"/>
                </a:lnTo>
                <a:lnTo>
                  <a:pt x="435704" y="242931"/>
                </a:lnTo>
                <a:lnTo>
                  <a:pt x="398287" y="279613"/>
                </a:lnTo>
                <a:lnTo>
                  <a:pt x="350758" y="293492"/>
                </a:lnTo>
                <a:lnTo>
                  <a:pt x="335405" y="294120"/>
                </a:lnTo>
                <a:lnTo>
                  <a:pt x="506729" y="294120"/>
                </a:lnTo>
                <a:lnTo>
                  <a:pt x="506729" y="187055"/>
                </a:lnTo>
                <a:lnTo>
                  <a:pt x="506598" y="184007"/>
                </a:lnTo>
                <a:lnTo>
                  <a:pt x="505586" y="181599"/>
                </a:lnTo>
                <a:lnTo>
                  <a:pt x="503550" y="179710"/>
                </a:lnTo>
                <a:lnTo>
                  <a:pt x="501527" y="177789"/>
                </a:lnTo>
                <a:lnTo>
                  <a:pt x="498978" y="176905"/>
                </a:lnTo>
                <a:lnTo>
                  <a:pt x="495930" y="176783"/>
                </a:lnTo>
                <a:close/>
              </a:path>
              <a:path w="509269" h="353695">
                <a:moveTo>
                  <a:pt x="481568" y="60627"/>
                </a:moveTo>
                <a:lnTo>
                  <a:pt x="351072" y="60627"/>
                </a:lnTo>
                <a:lnTo>
                  <a:pt x="363216" y="62147"/>
                </a:lnTo>
                <a:lnTo>
                  <a:pt x="375077" y="64911"/>
                </a:lnTo>
                <a:lnTo>
                  <a:pt x="411276" y="82278"/>
                </a:lnTo>
                <a:lnTo>
                  <a:pt x="443864" y="121401"/>
                </a:lnTo>
                <a:lnTo>
                  <a:pt x="444495" y="123322"/>
                </a:lnTo>
                <a:lnTo>
                  <a:pt x="445520" y="124967"/>
                </a:lnTo>
                <a:lnTo>
                  <a:pt x="447044" y="126613"/>
                </a:lnTo>
                <a:lnTo>
                  <a:pt x="448436" y="128259"/>
                </a:lnTo>
                <a:lnTo>
                  <a:pt x="450972" y="128777"/>
                </a:lnTo>
                <a:lnTo>
                  <a:pt x="502788" y="116067"/>
                </a:lnTo>
                <a:lnTo>
                  <a:pt x="509265" y="109087"/>
                </a:lnTo>
                <a:lnTo>
                  <a:pt x="509015" y="107198"/>
                </a:lnTo>
                <a:lnTo>
                  <a:pt x="506724" y="101898"/>
                </a:lnTo>
                <a:lnTo>
                  <a:pt x="501471" y="90415"/>
                </a:lnTo>
                <a:lnTo>
                  <a:pt x="495406" y="79537"/>
                </a:lnTo>
                <a:lnTo>
                  <a:pt x="488484" y="69240"/>
                </a:lnTo>
                <a:lnTo>
                  <a:pt x="481568" y="60627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89" name="object 77"/>
          <p:cNvSpPr>
            <a:spLocks/>
          </p:cNvSpPr>
          <p:nvPr/>
        </p:nvSpPr>
        <p:spPr bwMode="auto">
          <a:xfrm>
            <a:off x="7659292" y="4273551"/>
            <a:ext cx="267890" cy="246063"/>
          </a:xfrm>
          <a:custGeom>
            <a:avLst/>
            <a:gdLst/>
            <a:ahLst/>
            <a:cxnLst>
              <a:cxn ang="0">
                <a:pos x="330464" y="231135"/>
              </a:cxn>
              <a:cxn ang="0">
                <a:pos x="28437" y="231135"/>
              </a:cxn>
              <a:cxn ang="0">
                <a:pos x="26913" y="231779"/>
              </a:cxn>
              <a:cxn ang="0">
                <a:pos x="25786" y="233040"/>
              </a:cxn>
              <a:cxn ang="0">
                <a:pos x="24627" y="234314"/>
              </a:cxn>
              <a:cxn ang="0">
                <a:pos x="23743" y="236219"/>
              </a:cxn>
              <a:cxn ang="0">
                <a:pos x="23743" y="242184"/>
              </a:cxn>
              <a:cxn ang="0">
                <a:pos x="26669" y="245363"/>
              </a:cxn>
              <a:cxn ang="0">
                <a:pos x="328818" y="245363"/>
              </a:cxn>
              <a:cxn ang="0">
                <a:pos x="330189" y="244470"/>
              </a:cxn>
              <a:cxn ang="0">
                <a:pos x="331348" y="243209"/>
              </a:cxn>
              <a:cxn ang="0">
                <a:pos x="332628" y="241934"/>
              </a:cxn>
              <a:cxn ang="0">
                <a:pos x="333512" y="240029"/>
              </a:cxn>
              <a:cxn ang="0">
                <a:pos x="333512" y="234314"/>
              </a:cxn>
              <a:cxn ang="0">
                <a:pos x="330464" y="231135"/>
              </a:cxn>
              <a:cxn ang="0">
                <a:pos x="190437" y="218444"/>
              </a:cxn>
              <a:cxn ang="0">
                <a:pos x="165750" y="218444"/>
              </a:cxn>
              <a:cxn ang="0">
                <a:pos x="165719" y="231135"/>
              </a:cxn>
              <a:cxn ang="0">
                <a:pos x="190378" y="231135"/>
              </a:cxn>
              <a:cxn ang="0">
                <a:pos x="190437" y="218444"/>
              </a:cxn>
              <a:cxn ang="0">
                <a:pos x="349636" y="0"/>
              </a:cxn>
              <a:cxn ang="0">
                <a:pos x="6736" y="0"/>
              </a:cxn>
              <a:cxn ang="0">
                <a:pos x="0" y="7619"/>
              </a:cxn>
              <a:cxn ang="0">
                <a:pos x="0" y="210824"/>
              </a:cxn>
              <a:cxn ang="0">
                <a:pos x="6736" y="218444"/>
              </a:cxn>
              <a:cxn ang="0">
                <a:pos x="349636" y="218444"/>
              </a:cxn>
              <a:cxn ang="0">
                <a:pos x="356615" y="210824"/>
              </a:cxn>
              <a:cxn ang="0">
                <a:pos x="356615" y="7619"/>
              </a:cxn>
              <a:cxn ang="0">
                <a:pos x="349636" y="0"/>
              </a:cxn>
            </a:cxnLst>
            <a:rect l="0" t="0" r="r" b="b"/>
            <a:pathLst>
              <a:path w="356870" h="245745">
                <a:moveTo>
                  <a:pt x="330464" y="231135"/>
                </a:moveTo>
                <a:lnTo>
                  <a:pt x="28437" y="231135"/>
                </a:lnTo>
                <a:lnTo>
                  <a:pt x="26913" y="231779"/>
                </a:lnTo>
                <a:lnTo>
                  <a:pt x="25786" y="233040"/>
                </a:lnTo>
                <a:lnTo>
                  <a:pt x="24627" y="234314"/>
                </a:lnTo>
                <a:lnTo>
                  <a:pt x="23743" y="236219"/>
                </a:lnTo>
                <a:lnTo>
                  <a:pt x="23743" y="242184"/>
                </a:lnTo>
                <a:lnTo>
                  <a:pt x="26669" y="245363"/>
                </a:lnTo>
                <a:lnTo>
                  <a:pt x="328818" y="245363"/>
                </a:lnTo>
                <a:lnTo>
                  <a:pt x="330189" y="244470"/>
                </a:lnTo>
                <a:lnTo>
                  <a:pt x="331348" y="243209"/>
                </a:lnTo>
                <a:lnTo>
                  <a:pt x="332628" y="241934"/>
                </a:lnTo>
                <a:lnTo>
                  <a:pt x="333512" y="240029"/>
                </a:lnTo>
                <a:lnTo>
                  <a:pt x="333512" y="234314"/>
                </a:lnTo>
                <a:lnTo>
                  <a:pt x="330464" y="231135"/>
                </a:lnTo>
                <a:close/>
              </a:path>
              <a:path w="356870" h="245745">
                <a:moveTo>
                  <a:pt x="190437" y="218444"/>
                </a:moveTo>
                <a:lnTo>
                  <a:pt x="165750" y="218444"/>
                </a:lnTo>
                <a:lnTo>
                  <a:pt x="165719" y="231135"/>
                </a:lnTo>
                <a:lnTo>
                  <a:pt x="190378" y="231135"/>
                </a:lnTo>
                <a:lnTo>
                  <a:pt x="190437" y="218444"/>
                </a:lnTo>
                <a:close/>
              </a:path>
              <a:path w="356870" h="245745">
                <a:moveTo>
                  <a:pt x="349636" y="0"/>
                </a:moveTo>
                <a:lnTo>
                  <a:pt x="6736" y="0"/>
                </a:lnTo>
                <a:lnTo>
                  <a:pt x="0" y="7619"/>
                </a:lnTo>
                <a:lnTo>
                  <a:pt x="0" y="210824"/>
                </a:lnTo>
                <a:lnTo>
                  <a:pt x="6736" y="218444"/>
                </a:lnTo>
                <a:lnTo>
                  <a:pt x="349636" y="218444"/>
                </a:lnTo>
                <a:lnTo>
                  <a:pt x="356615" y="210824"/>
                </a:lnTo>
                <a:lnTo>
                  <a:pt x="356615" y="7619"/>
                </a:lnTo>
                <a:lnTo>
                  <a:pt x="349636" y="0"/>
                </a:lnTo>
                <a:close/>
              </a:path>
            </a:pathLst>
          </a:custGeom>
          <a:solidFill>
            <a:srgbClr val="2852D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90" name="object 78"/>
          <p:cNvSpPr>
            <a:spLocks/>
          </p:cNvSpPr>
          <p:nvPr/>
        </p:nvSpPr>
        <p:spPr bwMode="auto">
          <a:xfrm>
            <a:off x="7668816" y="4284663"/>
            <a:ext cx="227409" cy="176212"/>
          </a:xfrm>
          <a:custGeom>
            <a:avLst/>
            <a:gdLst/>
            <a:ahLst/>
            <a:cxnLst>
              <a:cxn ang="0">
                <a:pos x="0" y="176783"/>
              </a:cxn>
              <a:cxn ang="0">
                <a:pos x="303275" y="176783"/>
              </a:cxn>
              <a:cxn ang="0">
                <a:pos x="303275" y="0"/>
              </a:cxn>
              <a:cxn ang="0">
                <a:pos x="0" y="0"/>
              </a:cxn>
              <a:cxn ang="0">
                <a:pos x="0" y="176783"/>
              </a:cxn>
            </a:cxnLst>
            <a:rect l="0" t="0" r="r" b="b"/>
            <a:pathLst>
              <a:path w="303529" h="177164">
                <a:moveTo>
                  <a:pt x="0" y="176783"/>
                </a:moveTo>
                <a:lnTo>
                  <a:pt x="303275" y="176783"/>
                </a:lnTo>
                <a:lnTo>
                  <a:pt x="303275" y="0"/>
                </a:lnTo>
                <a:lnTo>
                  <a:pt x="0" y="0"/>
                </a:lnTo>
                <a:lnTo>
                  <a:pt x="0" y="176783"/>
                </a:lnTo>
                <a:close/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91" name="object 79"/>
          <p:cNvSpPr>
            <a:spLocks/>
          </p:cNvSpPr>
          <p:nvPr/>
        </p:nvSpPr>
        <p:spPr bwMode="auto">
          <a:xfrm>
            <a:off x="7668816" y="4283075"/>
            <a:ext cx="247650" cy="190500"/>
          </a:xfrm>
          <a:custGeom>
            <a:avLst/>
            <a:gdLst/>
            <a:ahLst/>
            <a:cxnLst>
              <a:cxn ang="0">
                <a:pos x="328421" y="0"/>
              </a:cxn>
              <a:cxn ang="0">
                <a:pos x="2285" y="0"/>
              </a:cxn>
              <a:cxn ang="0">
                <a:pos x="0" y="2535"/>
              </a:cxn>
              <a:cxn ang="0">
                <a:pos x="0" y="187964"/>
              </a:cxn>
              <a:cxn ang="0">
                <a:pos x="2285" y="190499"/>
              </a:cxn>
              <a:cxn ang="0">
                <a:pos x="328421" y="190499"/>
              </a:cxn>
              <a:cxn ang="0">
                <a:pos x="330707" y="187964"/>
              </a:cxn>
              <a:cxn ang="0">
                <a:pos x="330707" y="2535"/>
              </a:cxn>
              <a:cxn ang="0">
                <a:pos x="328421" y="0"/>
              </a:cxn>
            </a:cxnLst>
            <a:rect l="0" t="0" r="r" b="b"/>
            <a:pathLst>
              <a:path w="330834" h="190500">
                <a:moveTo>
                  <a:pt x="328421" y="0"/>
                </a:moveTo>
                <a:lnTo>
                  <a:pt x="2285" y="0"/>
                </a:lnTo>
                <a:lnTo>
                  <a:pt x="0" y="2535"/>
                </a:lnTo>
                <a:lnTo>
                  <a:pt x="0" y="187964"/>
                </a:lnTo>
                <a:lnTo>
                  <a:pt x="2285" y="190499"/>
                </a:lnTo>
                <a:lnTo>
                  <a:pt x="328421" y="190499"/>
                </a:lnTo>
                <a:lnTo>
                  <a:pt x="330707" y="187964"/>
                </a:lnTo>
                <a:lnTo>
                  <a:pt x="330707" y="2535"/>
                </a:lnTo>
                <a:lnTo>
                  <a:pt x="328421" y="0"/>
                </a:lnTo>
                <a:close/>
              </a:path>
            </a:pathLst>
          </a:custGeom>
          <a:solidFill>
            <a:srgbClr val="CAD9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92" name="object 80"/>
          <p:cNvSpPr>
            <a:spLocks/>
          </p:cNvSpPr>
          <p:nvPr/>
        </p:nvSpPr>
        <p:spPr bwMode="auto">
          <a:xfrm>
            <a:off x="7728347" y="4352925"/>
            <a:ext cx="128588" cy="58738"/>
          </a:xfrm>
          <a:custGeom>
            <a:avLst/>
            <a:gdLst/>
            <a:ahLst/>
            <a:cxnLst>
              <a:cxn ang="0">
                <a:pos x="167396" y="0"/>
              </a:cxn>
              <a:cxn ang="0">
                <a:pos x="4815" y="0"/>
              </a:cxn>
              <a:cxn ang="0">
                <a:pos x="0" y="5202"/>
              </a:cxn>
              <a:cxn ang="0">
                <a:pos x="0" y="54482"/>
              </a:cxn>
              <a:cxn ang="0">
                <a:pos x="4815" y="59435"/>
              </a:cxn>
              <a:cxn ang="0">
                <a:pos x="167396" y="59435"/>
              </a:cxn>
              <a:cxn ang="0">
                <a:pos x="172211" y="54482"/>
              </a:cxn>
              <a:cxn ang="0">
                <a:pos x="172211" y="5202"/>
              </a:cxn>
              <a:cxn ang="0">
                <a:pos x="167396" y="0"/>
              </a:cxn>
            </a:cxnLst>
            <a:rect l="0" t="0" r="r" b="b"/>
            <a:pathLst>
              <a:path w="172720" h="59689">
                <a:moveTo>
                  <a:pt x="167396" y="0"/>
                </a:moveTo>
                <a:lnTo>
                  <a:pt x="4815" y="0"/>
                </a:lnTo>
                <a:lnTo>
                  <a:pt x="0" y="5202"/>
                </a:lnTo>
                <a:lnTo>
                  <a:pt x="0" y="54482"/>
                </a:lnTo>
                <a:lnTo>
                  <a:pt x="4815" y="59435"/>
                </a:lnTo>
                <a:lnTo>
                  <a:pt x="167396" y="59435"/>
                </a:lnTo>
                <a:lnTo>
                  <a:pt x="172211" y="54482"/>
                </a:lnTo>
                <a:lnTo>
                  <a:pt x="172211" y="5202"/>
                </a:lnTo>
                <a:lnTo>
                  <a:pt x="167396" y="0"/>
                </a:lnTo>
                <a:close/>
              </a:path>
            </a:pathLst>
          </a:custGeom>
          <a:solidFill>
            <a:srgbClr val="2852D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93" name="object 81"/>
          <p:cNvSpPr>
            <a:spLocks/>
          </p:cNvSpPr>
          <p:nvPr/>
        </p:nvSpPr>
        <p:spPr bwMode="auto">
          <a:xfrm>
            <a:off x="7745016" y="4367213"/>
            <a:ext cx="19050" cy="31750"/>
          </a:xfrm>
          <a:custGeom>
            <a:avLst/>
            <a:gdLst/>
            <a:ahLst/>
            <a:cxnLst>
              <a:cxn ang="0">
                <a:pos x="15636" y="0"/>
              </a:cxn>
              <a:cxn ang="0">
                <a:pos x="8778" y="0"/>
              </a:cxn>
              <a:cxn ang="0">
                <a:pos x="5852" y="1392"/>
              </a:cxn>
              <a:cxn ang="0">
                <a:pos x="3566" y="4190"/>
              </a:cxn>
              <a:cxn ang="0">
                <a:pos x="1280" y="7107"/>
              </a:cxn>
              <a:cxn ang="0">
                <a:pos x="0" y="10667"/>
              </a:cxn>
              <a:cxn ang="0">
                <a:pos x="0" y="19811"/>
              </a:cxn>
              <a:cxn ang="0">
                <a:pos x="1280" y="23372"/>
              </a:cxn>
              <a:cxn ang="0">
                <a:pos x="3566" y="26288"/>
              </a:cxn>
              <a:cxn ang="0">
                <a:pos x="5852" y="29087"/>
              </a:cxn>
              <a:cxn ang="0">
                <a:pos x="8778" y="30479"/>
              </a:cxn>
              <a:cxn ang="0">
                <a:pos x="15636" y="30479"/>
              </a:cxn>
              <a:cxn ang="0">
                <a:pos x="18806" y="29087"/>
              </a:cxn>
              <a:cxn ang="0">
                <a:pos x="20469" y="27050"/>
              </a:cxn>
              <a:cxn ang="0">
                <a:pos x="9784" y="27050"/>
              </a:cxn>
              <a:cxn ang="0">
                <a:pos x="7498" y="25907"/>
              </a:cxn>
              <a:cxn ang="0">
                <a:pos x="5852" y="23753"/>
              </a:cxn>
              <a:cxn ang="0">
                <a:pos x="4328" y="21467"/>
              </a:cxn>
              <a:cxn ang="0">
                <a:pos x="3566" y="18668"/>
              </a:cxn>
              <a:cxn ang="0">
                <a:pos x="3566" y="11810"/>
              </a:cxn>
              <a:cxn ang="0">
                <a:pos x="4328" y="9012"/>
              </a:cxn>
              <a:cxn ang="0">
                <a:pos x="5852" y="6726"/>
              </a:cxn>
              <a:cxn ang="0">
                <a:pos x="7498" y="4571"/>
              </a:cxn>
              <a:cxn ang="0">
                <a:pos x="9784" y="3428"/>
              </a:cxn>
              <a:cxn ang="0">
                <a:pos x="20469" y="3428"/>
              </a:cxn>
              <a:cxn ang="0">
                <a:pos x="18806" y="1392"/>
              </a:cxn>
              <a:cxn ang="0">
                <a:pos x="15636" y="0"/>
              </a:cxn>
              <a:cxn ang="0">
                <a:pos x="20469" y="3428"/>
              </a:cxn>
              <a:cxn ang="0">
                <a:pos x="14874" y="3428"/>
              </a:cxn>
              <a:cxn ang="0">
                <a:pos x="16885" y="4571"/>
              </a:cxn>
              <a:cxn ang="0">
                <a:pos x="18531" y="6726"/>
              </a:cxn>
              <a:cxn ang="0">
                <a:pos x="20055" y="9012"/>
              </a:cxn>
              <a:cxn ang="0">
                <a:pos x="21092" y="11810"/>
              </a:cxn>
              <a:cxn ang="0">
                <a:pos x="21092" y="18668"/>
              </a:cxn>
              <a:cxn ang="0">
                <a:pos x="20055" y="21467"/>
              </a:cxn>
              <a:cxn ang="0">
                <a:pos x="18531" y="23753"/>
              </a:cxn>
              <a:cxn ang="0">
                <a:pos x="16885" y="25907"/>
              </a:cxn>
              <a:cxn ang="0">
                <a:pos x="14874" y="27050"/>
              </a:cxn>
              <a:cxn ang="0">
                <a:pos x="20469" y="27050"/>
              </a:cxn>
              <a:cxn ang="0">
                <a:pos x="21092" y="26288"/>
              </a:cxn>
              <a:cxn ang="0">
                <a:pos x="23378" y="23372"/>
              </a:cxn>
              <a:cxn ang="0">
                <a:pos x="24383" y="19811"/>
              </a:cxn>
              <a:cxn ang="0">
                <a:pos x="24383" y="10667"/>
              </a:cxn>
              <a:cxn ang="0">
                <a:pos x="23378" y="7107"/>
              </a:cxn>
              <a:cxn ang="0">
                <a:pos x="21092" y="4190"/>
              </a:cxn>
              <a:cxn ang="0">
                <a:pos x="20469" y="3428"/>
              </a:cxn>
            </a:cxnLst>
            <a:rect l="0" t="0" r="r" b="b"/>
            <a:pathLst>
              <a:path w="24765" h="30479">
                <a:moveTo>
                  <a:pt x="15636" y="0"/>
                </a:moveTo>
                <a:lnTo>
                  <a:pt x="8778" y="0"/>
                </a:lnTo>
                <a:lnTo>
                  <a:pt x="5852" y="1392"/>
                </a:lnTo>
                <a:lnTo>
                  <a:pt x="3566" y="4190"/>
                </a:lnTo>
                <a:lnTo>
                  <a:pt x="1280" y="7107"/>
                </a:lnTo>
                <a:lnTo>
                  <a:pt x="0" y="10667"/>
                </a:lnTo>
                <a:lnTo>
                  <a:pt x="0" y="19811"/>
                </a:lnTo>
                <a:lnTo>
                  <a:pt x="1280" y="23372"/>
                </a:lnTo>
                <a:lnTo>
                  <a:pt x="3566" y="26288"/>
                </a:lnTo>
                <a:lnTo>
                  <a:pt x="5852" y="29087"/>
                </a:lnTo>
                <a:lnTo>
                  <a:pt x="8778" y="30479"/>
                </a:lnTo>
                <a:lnTo>
                  <a:pt x="15636" y="30479"/>
                </a:lnTo>
                <a:lnTo>
                  <a:pt x="18806" y="29087"/>
                </a:lnTo>
                <a:lnTo>
                  <a:pt x="20469" y="27050"/>
                </a:lnTo>
                <a:lnTo>
                  <a:pt x="9784" y="27050"/>
                </a:lnTo>
                <a:lnTo>
                  <a:pt x="7498" y="25907"/>
                </a:lnTo>
                <a:lnTo>
                  <a:pt x="5852" y="23753"/>
                </a:lnTo>
                <a:lnTo>
                  <a:pt x="4328" y="21467"/>
                </a:lnTo>
                <a:lnTo>
                  <a:pt x="3566" y="18668"/>
                </a:lnTo>
                <a:lnTo>
                  <a:pt x="3566" y="11810"/>
                </a:lnTo>
                <a:lnTo>
                  <a:pt x="4328" y="9012"/>
                </a:lnTo>
                <a:lnTo>
                  <a:pt x="5852" y="6726"/>
                </a:lnTo>
                <a:lnTo>
                  <a:pt x="7498" y="4571"/>
                </a:lnTo>
                <a:lnTo>
                  <a:pt x="9784" y="3428"/>
                </a:lnTo>
                <a:lnTo>
                  <a:pt x="20469" y="3428"/>
                </a:lnTo>
                <a:lnTo>
                  <a:pt x="18806" y="1392"/>
                </a:lnTo>
                <a:lnTo>
                  <a:pt x="15636" y="0"/>
                </a:lnTo>
                <a:close/>
              </a:path>
              <a:path w="24765" h="30479">
                <a:moveTo>
                  <a:pt x="20469" y="3428"/>
                </a:moveTo>
                <a:lnTo>
                  <a:pt x="14874" y="3428"/>
                </a:lnTo>
                <a:lnTo>
                  <a:pt x="16885" y="4571"/>
                </a:lnTo>
                <a:lnTo>
                  <a:pt x="18531" y="6726"/>
                </a:lnTo>
                <a:lnTo>
                  <a:pt x="20055" y="9012"/>
                </a:lnTo>
                <a:lnTo>
                  <a:pt x="21092" y="11810"/>
                </a:lnTo>
                <a:lnTo>
                  <a:pt x="21092" y="18668"/>
                </a:lnTo>
                <a:lnTo>
                  <a:pt x="20055" y="21467"/>
                </a:lnTo>
                <a:lnTo>
                  <a:pt x="18531" y="23753"/>
                </a:lnTo>
                <a:lnTo>
                  <a:pt x="16885" y="25907"/>
                </a:lnTo>
                <a:lnTo>
                  <a:pt x="14874" y="27050"/>
                </a:lnTo>
                <a:lnTo>
                  <a:pt x="20469" y="27050"/>
                </a:lnTo>
                <a:lnTo>
                  <a:pt x="21092" y="26288"/>
                </a:lnTo>
                <a:lnTo>
                  <a:pt x="23378" y="23372"/>
                </a:lnTo>
                <a:lnTo>
                  <a:pt x="24383" y="19811"/>
                </a:lnTo>
                <a:lnTo>
                  <a:pt x="24383" y="10667"/>
                </a:lnTo>
                <a:lnTo>
                  <a:pt x="23378" y="7107"/>
                </a:lnTo>
                <a:lnTo>
                  <a:pt x="21092" y="4190"/>
                </a:lnTo>
                <a:lnTo>
                  <a:pt x="20469" y="3428"/>
                </a:lnTo>
                <a:close/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94" name="object 82"/>
          <p:cNvSpPr>
            <a:spLocks/>
          </p:cNvSpPr>
          <p:nvPr/>
        </p:nvSpPr>
        <p:spPr bwMode="auto">
          <a:xfrm>
            <a:off x="7767638" y="4367213"/>
            <a:ext cx="16669" cy="31750"/>
          </a:xfrm>
          <a:custGeom>
            <a:avLst/>
            <a:gdLst/>
            <a:ahLst/>
            <a:cxnLst>
              <a:cxn ang="0">
                <a:pos x="3444" y="0"/>
              </a:cxn>
              <a:cxn ang="0">
                <a:pos x="0" y="0"/>
              </a:cxn>
              <a:cxn ang="0">
                <a:pos x="0" y="30479"/>
              </a:cxn>
              <a:cxn ang="0">
                <a:pos x="3444" y="30479"/>
              </a:cxn>
              <a:cxn ang="0">
                <a:pos x="3444" y="6095"/>
              </a:cxn>
              <a:cxn ang="0">
                <a:pos x="7305" y="6095"/>
              </a:cxn>
              <a:cxn ang="0">
                <a:pos x="3444" y="0"/>
              </a:cxn>
              <a:cxn ang="0">
                <a:pos x="7305" y="6095"/>
              </a:cxn>
              <a:cxn ang="0">
                <a:pos x="3444" y="6095"/>
              </a:cxn>
              <a:cxn ang="0">
                <a:pos x="18684" y="30479"/>
              </a:cxn>
              <a:cxn ang="0">
                <a:pos x="21335" y="30479"/>
              </a:cxn>
              <a:cxn ang="0">
                <a:pos x="21335" y="23240"/>
              </a:cxn>
              <a:cxn ang="0">
                <a:pos x="18166" y="23240"/>
              </a:cxn>
              <a:cxn ang="0">
                <a:pos x="7305" y="6095"/>
              </a:cxn>
              <a:cxn ang="0">
                <a:pos x="21335" y="0"/>
              </a:cxn>
              <a:cxn ang="0">
                <a:pos x="18166" y="0"/>
              </a:cxn>
              <a:cxn ang="0">
                <a:pos x="18166" y="23240"/>
              </a:cxn>
              <a:cxn ang="0">
                <a:pos x="21335" y="23240"/>
              </a:cxn>
              <a:cxn ang="0">
                <a:pos x="21335" y="0"/>
              </a:cxn>
            </a:cxnLst>
            <a:rect l="0" t="0" r="r" b="b"/>
            <a:pathLst>
              <a:path w="21590" h="30479">
                <a:moveTo>
                  <a:pt x="3444" y="0"/>
                </a:moveTo>
                <a:lnTo>
                  <a:pt x="0" y="0"/>
                </a:lnTo>
                <a:lnTo>
                  <a:pt x="0" y="30479"/>
                </a:lnTo>
                <a:lnTo>
                  <a:pt x="3444" y="30479"/>
                </a:lnTo>
                <a:lnTo>
                  <a:pt x="3444" y="6095"/>
                </a:lnTo>
                <a:lnTo>
                  <a:pt x="7305" y="6095"/>
                </a:lnTo>
                <a:lnTo>
                  <a:pt x="3444" y="0"/>
                </a:lnTo>
                <a:close/>
              </a:path>
              <a:path w="21590" h="30479">
                <a:moveTo>
                  <a:pt x="7305" y="6095"/>
                </a:moveTo>
                <a:lnTo>
                  <a:pt x="3444" y="6095"/>
                </a:lnTo>
                <a:lnTo>
                  <a:pt x="18684" y="30479"/>
                </a:lnTo>
                <a:lnTo>
                  <a:pt x="21335" y="30479"/>
                </a:lnTo>
                <a:lnTo>
                  <a:pt x="21335" y="23240"/>
                </a:lnTo>
                <a:lnTo>
                  <a:pt x="18166" y="23240"/>
                </a:lnTo>
                <a:lnTo>
                  <a:pt x="7305" y="6095"/>
                </a:lnTo>
                <a:close/>
              </a:path>
              <a:path w="21590" h="30479">
                <a:moveTo>
                  <a:pt x="21335" y="0"/>
                </a:moveTo>
                <a:lnTo>
                  <a:pt x="18166" y="0"/>
                </a:lnTo>
                <a:lnTo>
                  <a:pt x="18166" y="23240"/>
                </a:lnTo>
                <a:lnTo>
                  <a:pt x="21335" y="23240"/>
                </a:lnTo>
                <a:lnTo>
                  <a:pt x="21335" y="0"/>
                </a:lnTo>
                <a:close/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95" name="object 83"/>
          <p:cNvSpPr>
            <a:spLocks/>
          </p:cNvSpPr>
          <p:nvPr/>
        </p:nvSpPr>
        <p:spPr bwMode="auto">
          <a:xfrm>
            <a:off x="7795022" y="4367213"/>
            <a:ext cx="19050" cy="31750"/>
          </a:xfrm>
          <a:custGeom>
            <a:avLst/>
            <a:gdLst/>
            <a:ahLst/>
            <a:cxnLst>
              <a:cxn ang="0">
                <a:pos x="13837" y="0"/>
              </a:cxn>
              <a:cxn ang="0">
                <a:pos x="10546" y="0"/>
              </a:cxn>
              <a:cxn ang="0">
                <a:pos x="0" y="30479"/>
              </a:cxn>
              <a:cxn ang="0">
                <a:pos x="3688" y="30479"/>
              </a:cxn>
              <a:cxn ang="0">
                <a:pos x="6736" y="21204"/>
              </a:cxn>
              <a:cxn ang="0">
                <a:pos x="21174" y="21204"/>
              </a:cxn>
              <a:cxn ang="0">
                <a:pos x="19947" y="17657"/>
              </a:cxn>
              <a:cxn ang="0">
                <a:pos x="7619" y="17657"/>
              </a:cxn>
              <a:cxn ang="0">
                <a:pos x="12070" y="4952"/>
              </a:cxn>
              <a:cxn ang="0">
                <a:pos x="15551" y="4952"/>
              </a:cxn>
              <a:cxn ang="0">
                <a:pos x="13837" y="0"/>
              </a:cxn>
              <a:cxn ang="0">
                <a:pos x="21174" y="21204"/>
              </a:cxn>
              <a:cxn ang="0">
                <a:pos x="17769" y="21204"/>
              </a:cxn>
              <a:cxn ang="0">
                <a:pos x="20817" y="30479"/>
              </a:cxn>
              <a:cxn ang="0">
                <a:pos x="24383" y="30479"/>
              </a:cxn>
              <a:cxn ang="0">
                <a:pos x="21174" y="21204"/>
              </a:cxn>
              <a:cxn ang="0">
                <a:pos x="15551" y="4952"/>
              </a:cxn>
              <a:cxn ang="0">
                <a:pos x="12070" y="4952"/>
              </a:cxn>
              <a:cxn ang="0">
                <a:pos x="16763" y="17657"/>
              </a:cxn>
              <a:cxn ang="0">
                <a:pos x="19947" y="17657"/>
              </a:cxn>
              <a:cxn ang="0">
                <a:pos x="15551" y="4952"/>
              </a:cxn>
            </a:cxnLst>
            <a:rect l="0" t="0" r="r" b="b"/>
            <a:pathLst>
              <a:path w="24765" h="30479">
                <a:moveTo>
                  <a:pt x="13837" y="0"/>
                </a:moveTo>
                <a:lnTo>
                  <a:pt x="10546" y="0"/>
                </a:lnTo>
                <a:lnTo>
                  <a:pt x="0" y="30479"/>
                </a:lnTo>
                <a:lnTo>
                  <a:pt x="3688" y="30479"/>
                </a:lnTo>
                <a:lnTo>
                  <a:pt x="6736" y="21204"/>
                </a:lnTo>
                <a:lnTo>
                  <a:pt x="21174" y="21204"/>
                </a:lnTo>
                <a:lnTo>
                  <a:pt x="19947" y="17657"/>
                </a:lnTo>
                <a:lnTo>
                  <a:pt x="7619" y="17657"/>
                </a:lnTo>
                <a:lnTo>
                  <a:pt x="12070" y="4952"/>
                </a:lnTo>
                <a:lnTo>
                  <a:pt x="15551" y="4952"/>
                </a:lnTo>
                <a:lnTo>
                  <a:pt x="13837" y="0"/>
                </a:lnTo>
                <a:close/>
              </a:path>
              <a:path w="24765" h="30479">
                <a:moveTo>
                  <a:pt x="21174" y="21204"/>
                </a:moveTo>
                <a:lnTo>
                  <a:pt x="17769" y="21204"/>
                </a:lnTo>
                <a:lnTo>
                  <a:pt x="20817" y="30479"/>
                </a:lnTo>
                <a:lnTo>
                  <a:pt x="24383" y="30479"/>
                </a:lnTo>
                <a:lnTo>
                  <a:pt x="21174" y="21204"/>
                </a:lnTo>
                <a:close/>
              </a:path>
              <a:path w="24765" h="30479">
                <a:moveTo>
                  <a:pt x="15551" y="4952"/>
                </a:moveTo>
                <a:lnTo>
                  <a:pt x="12070" y="4952"/>
                </a:lnTo>
                <a:lnTo>
                  <a:pt x="16763" y="17657"/>
                </a:lnTo>
                <a:lnTo>
                  <a:pt x="19947" y="17657"/>
                </a:lnTo>
                <a:lnTo>
                  <a:pt x="15551" y="4952"/>
                </a:lnTo>
                <a:close/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96" name="object 84"/>
          <p:cNvSpPr>
            <a:spLocks/>
          </p:cNvSpPr>
          <p:nvPr/>
        </p:nvSpPr>
        <p:spPr bwMode="auto">
          <a:xfrm>
            <a:off x="7816454" y="4367213"/>
            <a:ext cx="2381" cy="31750"/>
          </a:xfrm>
          <a:custGeom>
            <a:avLst/>
            <a:gdLst/>
            <a:ahLst/>
            <a:cxnLst>
              <a:cxn ang="0">
                <a:pos x="0" y="15239"/>
              </a:cxn>
              <a:cxn ang="0">
                <a:pos x="3047" y="15239"/>
              </a:cxn>
            </a:cxnLst>
            <a:rect l="0" t="0" r="r" b="b"/>
            <a:pathLst>
              <a:path w="3175" h="30479">
                <a:moveTo>
                  <a:pt x="0" y="15239"/>
                </a:moveTo>
                <a:lnTo>
                  <a:pt x="3047" y="15239"/>
                </a:lnTo>
              </a:path>
            </a:pathLst>
          </a:custGeom>
          <a:noFill/>
          <a:ln w="31749">
            <a:solidFill>
              <a:srgbClr val="DEE3E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97" name="object 85"/>
          <p:cNvSpPr>
            <a:spLocks/>
          </p:cNvSpPr>
          <p:nvPr/>
        </p:nvSpPr>
        <p:spPr bwMode="auto">
          <a:xfrm>
            <a:off x="7824788" y="4367213"/>
            <a:ext cx="16669" cy="31750"/>
          </a:xfrm>
          <a:custGeom>
            <a:avLst/>
            <a:gdLst/>
            <a:ahLst/>
            <a:cxnLst>
              <a:cxn ang="0">
                <a:pos x="13715" y="0"/>
              </a:cxn>
              <a:cxn ang="0">
                <a:pos x="0" y="0"/>
              </a:cxn>
              <a:cxn ang="0">
                <a:pos x="0" y="30479"/>
              </a:cxn>
              <a:cxn ang="0">
                <a:pos x="3809" y="30479"/>
              </a:cxn>
              <a:cxn ang="0">
                <a:pos x="3809" y="17394"/>
              </a:cxn>
              <a:cxn ang="0">
                <a:pos x="12832" y="17394"/>
              </a:cxn>
              <a:cxn ang="0">
                <a:pos x="14996" y="17144"/>
              </a:cxn>
              <a:cxn ang="0">
                <a:pos x="17007" y="16251"/>
              </a:cxn>
              <a:cxn ang="0">
                <a:pos x="18044" y="14858"/>
              </a:cxn>
              <a:cxn ang="0">
                <a:pos x="18624" y="14228"/>
              </a:cxn>
              <a:cxn ang="0">
                <a:pos x="3809" y="14228"/>
              </a:cxn>
              <a:cxn ang="0">
                <a:pos x="3809" y="3428"/>
              </a:cxn>
              <a:cxn ang="0">
                <a:pos x="18760" y="3428"/>
              </a:cxn>
              <a:cxn ang="0">
                <a:pos x="17525" y="2285"/>
              </a:cxn>
              <a:cxn ang="0">
                <a:pos x="15880" y="630"/>
              </a:cxn>
              <a:cxn ang="0">
                <a:pos x="13715" y="0"/>
              </a:cxn>
              <a:cxn ang="0">
                <a:pos x="12832" y="17394"/>
              </a:cxn>
              <a:cxn ang="0">
                <a:pos x="8778" y="17394"/>
              </a:cxn>
              <a:cxn ang="0">
                <a:pos x="17007" y="30479"/>
              </a:cxn>
              <a:cxn ang="0">
                <a:pos x="21335" y="30479"/>
              </a:cxn>
              <a:cxn ang="0">
                <a:pos x="12832" y="17394"/>
              </a:cxn>
              <a:cxn ang="0">
                <a:pos x="18760" y="3428"/>
              </a:cxn>
              <a:cxn ang="0">
                <a:pos x="12588" y="3428"/>
              </a:cxn>
              <a:cxn ang="0">
                <a:pos x="13959" y="3809"/>
              </a:cxn>
              <a:cxn ang="0">
                <a:pos x="14996" y="4952"/>
              </a:cxn>
              <a:cxn ang="0">
                <a:pos x="15880" y="5846"/>
              </a:cxn>
              <a:cxn ang="0">
                <a:pos x="16398" y="6989"/>
              </a:cxn>
              <a:cxn ang="0">
                <a:pos x="16398" y="10418"/>
              </a:cxn>
              <a:cxn ang="0">
                <a:pos x="15880" y="11942"/>
              </a:cxn>
              <a:cxn ang="0">
                <a:pos x="14996" y="12822"/>
              </a:cxn>
              <a:cxn ang="0">
                <a:pos x="13959" y="13584"/>
              </a:cxn>
              <a:cxn ang="0">
                <a:pos x="12588" y="14228"/>
              </a:cxn>
              <a:cxn ang="0">
                <a:pos x="18624" y="14228"/>
              </a:cxn>
              <a:cxn ang="0">
                <a:pos x="19446" y="13334"/>
              </a:cxn>
              <a:cxn ang="0">
                <a:pos x="19933" y="11298"/>
              </a:cxn>
              <a:cxn ang="0">
                <a:pos x="19933" y="5846"/>
              </a:cxn>
              <a:cxn ang="0">
                <a:pos x="19171" y="3809"/>
              </a:cxn>
              <a:cxn ang="0">
                <a:pos x="18760" y="3428"/>
              </a:cxn>
            </a:cxnLst>
            <a:rect l="0" t="0" r="r" b="b"/>
            <a:pathLst>
              <a:path w="21590" h="30479">
                <a:moveTo>
                  <a:pt x="13715" y="0"/>
                </a:moveTo>
                <a:lnTo>
                  <a:pt x="0" y="0"/>
                </a:lnTo>
                <a:lnTo>
                  <a:pt x="0" y="30479"/>
                </a:lnTo>
                <a:lnTo>
                  <a:pt x="3809" y="30479"/>
                </a:lnTo>
                <a:lnTo>
                  <a:pt x="3809" y="17394"/>
                </a:lnTo>
                <a:lnTo>
                  <a:pt x="12832" y="17394"/>
                </a:lnTo>
                <a:lnTo>
                  <a:pt x="14996" y="17144"/>
                </a:lnTo>
                <a:lnTo>
                  <a:pt x="17007" y="16251"/>
                </a:lnTo>
                <a:lnTo>
                  <a:pt x="18044" y="14858"/>
                </a:lnTo>
                <a:lnTo>
                  <a:pt x="18624" y="14228"/>
                </a:lnTo>
                <a:lnTo>
                  <a:pt x="3809" y="14228"/>
                </a:lnTo>
                <a:lnTo>
                  <a:pt x="3809" y="3428"/>
                </a:lnTo>
                <a:lnTo>
                  <a:pt x="18760" y="3428"/>
                </a:lnTo>
                <a:lnTo>
                  <a:pt x="17525" y="2285"/>
                </a:lnTo>
                <a:lnTo>
                  <a:pt x="15880" y="630"/>
                </a:lnTo>
                <a:lnTo>
                  <a:pt x="13715" y="0"/>
                </a:lnTo>
                <a:close/>
              </a:path>
              <a:path w="21590" h="30479">
                <a:moveTo>
                  <a:pt x="12832" y="17394"/>
                </a:moveTo>
                <a:lnTo>
                  <a:pt x="8778" y="17394"/>
                </a:lnTo>
                <a:lnTo>
                  <a:pt x="17007" y="30479"/>
                </a:lnTo>
                <a:lnTo>
                  <a:pt x="21335" y="30479"/>
                </a:lnTo>
                <a:lnTo>
                  <a:pt x="12832" y="17394"/>
                </a:lnTo>
                <a:close/>
              </a:path>
              <a:path w="21590" h="30479">
                <a:moveTo>
                  <a:pt x="18760" y="3428"/>
                </a:moveTo>
                <a:lnTo>
                  <a:pt x="12588" y="3428"/>
                </a:lnTo>
                <a:lnTo>
                  <a:pt x="13959" y="3809"/>
                </a:lnTo>
                <a:lnTo>
                  <a:pt x="14996" y="4952"/>
                </a:lnTo>
                <a:lnTo>
                  <a:pt x="15880" y="5846"/>
                </a:lnTo>
                <a:lnTo>
                  <a:pt x="16398" y="6989"/>
                </a:lnTo>
                <a:lnTo>
                  <a:pt x="16398" y="10418"/>
                </a:lnTo>
                <a:lnTo>
                  <a:pt x="15880" y="11942"/>
                </a:lnTo>
                <a:lnTo>
                  <a:pt x="14996" y="12822"/>
                </a:lnTo>
                <a:lnTo>
                  <a:pt x="13959" y="13584"/>
                </a:lnTo>
                <a:lnTo>
                  <a:pt x="12588" y="14228"/>
                </a:lnTo>
                <a:lnTo>
                  <a:pt x="18624" y="14228"/>
                </a:lnTo>
                <a:lnTo>
                  <a:pt x="19446" y="13334"/>
                </a:lnTo>
                <a:lnTo>
                  <a:pt x="19933" y="11298"/>
                </a:lnTo>
                <a:lnTo>
                  <a:pt x="19933" y="5846"/>
                </a:lnTo>
                <a:lnTo>
                  <a:pt x="19171" y="3809"/>
                </a:lnTo>
                <a:lnTo>
                  <a:pt x="18760" y="3428"/>
                </a:lnTo>
                <a:close/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98" name="object 86"/>
          <p:cNvSpPr>
            <a:spLocks/>
          </p:cNvSpPr>
          <p:nvPr/>
        </p:nvSpPr>
        <p:spPr bwMode="auto">
          <a:xfrm>
            <a:off x="7848601" y="4348163"/>
            <a:ext cx="97631" cy="188912"/>
          </a:xfrm>
          <a:custGeom>
            <a:avLst/>
            <a:gdLst/>
            <a:ahLst/>
            <a:cxnLst>
              <a:cxn ang="0">
                <a:pos x="127132" y="0"/>
              </a:cxn>
              <a:cxn ang="0">
                <a:pos x="2529" y="0"/>
              </a:cxn>
              <a:cxn ang="0">
                <a:pos x="0" y="2798"/>
              </a:cxn>
              <a:cxn ang="0">
                <a:pos x="0" y="186177"/>
              </a:cxn>
              <a:cxn ang="0">
                <a:pos x="2529" y="188975"/>
              </a:cxn>
              <a:cxn ang="0">
                <a:pos x="127132" y="188975"/>
              </a:cxn>
              <a:cxn ang="0">
                <a:pos x="129539" y="186177"/>
              </a:cxn>
              <a:cxn ang="0">
                <a:pos x="129539" y="2798"/>
              </a:cxn>
              <a:cxn ang="0">
                <a:pos x="127132" y="0"/>
              </a:cxn>
            </a:cxnLst>
            <a:rect l="0" t="0" r="r" b="b"/>
            <a:pathLst>
              <a:path w="129540" h="189229">
                <a:moveTo>
                  <a:pt x="127132" y="0"/>
                </a:moveTo>
                <a:lnTo>
                  <a:pt x="2529" y="0"/>
                </a:lnTo>
                <a:lnTo>
                  <a:pt x="0" y="2798"/>
                </a:lnTo>
                <a:lnTo>
                  <a:pt x="0" y="186177"/>
                </a:lnTo>
                <a:lnTo>
                  <a:pt x="2529" y="188975"/>
                </a:lnTo>
                <a:lnTo>
                  <a:pt x="127132" y="188975"/>
                </a:lnTo>
                <a:lnTo>
                  <a:pt x="129539" y="186177"/>
                </a:lnTo>
                <a:lnTo>
                  <a:pt x="129539" y="2798"/>
                </a:lnTo>
                <a:lnTo>
                  <a:pt x="127132" y="0"/>
                </a:lnTo>
                <a:close/>
              </a:path>
            </a:pathLst>
          </a:custGeom>
          <a:solidFill>
            <a:srgbClr val="2852D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99" name="object 87"/>
          <p:cNvSpPr>
            <a:spLocks/>
          </p:cNvSpPr>
          <p:nvPr/>
        </p:nvSpPr>
        <p:spPr bwMode="auto">
          <a:xfrm>
            <a:off x="7858126" y="4360864"/>
            <a:ext cx="78581" cy="166687"/>
          </a:xfrm>
          <a:custGeom>
            <a:avLst/>
            <a:gdLst/>
            <a:ahLst/>
            <a:cxnLst>
              <a:cxn ang="0">
                <a:pos x="104028" y="0"/>
              </a:cxn>
              <a:cxn ang="0">
                <a:pos x="1280" y="0"/>
              </a:cxn>
              <a:cxn ang="0">
                <a:pos x="0" y="1392"/>
              </a:cxn>
              <a:cxn ang="0">
                <a:pos x="0" y="152399"/>
              </a:cxn>
              <a:cxn ang="0">
                <a:pos x="1280" y="153792"/>
              </a:cxn>
              <a:cxn ang="0">
                <a:pos x="104028" y="153792"/>
              </a:cxn>
              <a:cxn ang="0">
                <a:pos x="105155" y="152399"/>
              </a:cxn>
              <a:cxn ang="0">
                <a:pos x="105155" y="1392"/>
              </a:cxn>
              <a:cxn ang="0">
                <a:pos x="104028" y="0"/>
              </a:cxn>
              <a:cxn ang="0">
                <a:pos x="63002" y="161294"/>
              </a:cxn>
              <a:cxn ang="0">
                <a:pos x="42306" y="161294"/>
              </a:cxn>
              <a:cxn ang="0">
                <a:pos x="41026" y="162686"/>
              </a:cxn>
              <a:cxn ang="0">
                <a:pos x="41026" y="166247"/>
              </a:cxn>
              <a:cxn ang="0">
                <a:pos x="42306" y="167639"/>
              </a:cxn>
              <a:cxn ang="0">
                <a:pos x="63002" y="167639"/>
              </a:cxn>
              <a:cxn ang="0">
                <a:pos x="64251" y="166247"/>
              </a:cxn>
              <a:cxn ang="0">
                <a:pos x="64251" y="162686"/>
              </a:cxn>
              <a:cxn ang="0">
                <a:pos x="63002" y="161294"/>
              </a:cxn>
            </a:cxnLst>
            <a:rect l="0" t="0" r="r" b="b"/>
            <a:pathLst>
              <a:path w="105409" h="167639">
                <a:moveTo>
                  <a:pt x="104028" y="0"/>
                </a:moveTo>
                <a:lnTo>
                  <a:pt x="1280" y="0"/>
                </a:lnTo>
                <a:lnTo>
                  <a:pt x="0" y="1392"/>
                </a:lnTo>
                <a:lnTo>
                  <a:pt x="0" y="152399"/>
                </a:lnTo>
                <a:lnTo>
                  <a:pt x="1280" y="153792"/>
                </a:lnTo>
                <a:lnTo>
                  <a:pt x="104028" y="153792"/>
                </a:lnTo>
                <a:lnTo>
                  <a:pt x="105155" y="152399"/>
                </a:lnTo>
                <a:lnTo>
                  <a:pt x="105155" y="1392"/>
                </a:lnTo>
                <a:lnTo>
                  <a:pt x="104028" y="0"/>
                </a:lnTo>
                <a:close/>
              </a:path>
              <a:path w="105409" h="167639">
                <a:moveTo>
                  <a:pt x="63002" y="161294"/>
                </a:moveTo>
                <a:lnTo>
                  <a:pt x="42306" y="161294"/>
                </a:lnTo>
                <a:lnTo>
                  <a:pt x="41026" y="162686"/>
                </a:lnTo>
                <a:lnTo>
                  <a:pt x="41026" y="166247"/>
                </a:lnTo>
                <a:lnTo>
                  <a:pt x="42306" y="167639"/>
                </a:lnTo>
                <a:lnTo>
                  <a:pt x="63002" y="167639"/>
                </a:lnTo>
                <a:lnTo>
                  <a:pt x="64251" y="166247"/>
                </a:lnTo>
                <a:lnTo>
                  <a:pt x="64251" y="162686"/>
                </a:lnTo>
                <a:lnTo>
                  <a:pt x="63002" y="161294"/>
                </a:lnTo>
                <a:close/>
              </a:path>
            </a:pathLst>
          </a:custGeom>
          <a:solidFill>
            <a:srgbClr val="CAD9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00" name="object 88"/>
          <p:cNvSpPr>
            <a:spLocks/>
          </p:cNvSpPr>
          <p:nvPr/>
        </p:nvSpPr>
        <p:spPr bwMode="auto">
          <a:xfrm>
            <a:off x="7861698" y="4418014"/>
            <a:ext cx="72628" cy="33337"/>
          </a:xfrm>
          <a:custGeom>
            <a:avLst/>
            <a:gdLst/>
            <a:ahLst/>
            <a:cxnLst>
              <a:cxn ang="0">
                <a:pos x="94884" y="0"/>
              </a:cxn>
              <a:cxn ang="0">
                <a:pos x="2682" y="0"/>
              </a:cxn>
              <a:cxn ang="0">
                <a:pos x="0" y="2916"/>
              </a:cxn>
              <a:cxn ang="0">
                <a:pos x="0" y="30729"/>
              </a:cxn>
              <a:cxn ang="0">
                <a:pos x="2682" y="33527"/>
              </a:cxn>
              <a:cxn ang="0">
                <a:pos x="94884" y="33527"/>
              </a:cxn>
              <a:cxn ang="0">
                <a:pos x="97535" y="30729"/>
              </a:cxn>
              <a:cxn ang="0">
                <a:pos x="97535" y="2916"/>
              </a:cxn>
              <a:cxn ang="0">
                <a:pos x="94884" y="0"/>
              </a:cxn>
            </a:cxnLst>
            <a:rect l="0" t="0" r="r" b="b"/>
            <a:pathLst>
              <a:path w="97790" h="33654">
                <a:moveTo>
                  <a:pt x="94884" y="0"/>
                </a:moveTo>
                <a:lnTo>
                  <a:pt x="2682" y="0"/>
                </a:lnTo>
                <a:lnTo>
                  <a:pt x="0" y="2916"/>
                </a:lnTo>
                <a:lnTo>
                  <a:pt x="0" y="30729"/>
                </a:lnTo>
                <a:lnTo>
                  <a:pt x="2682" y="33527"/>
                </a:lnTo>
                <a:lnTo>
                  <a:pt x="94884" y="33527"/>
                </a:lnTo>
                <a:lnTo>
                  <a:pt x="97535" y="30729"/>
                </a:lnTo>
                <a:lnTo>
                  <a:pt x="97535" y="2916"/>
                </a:lnTo>
                <a:lnTo>
                  <a:pt x="94884" y="0"/>
                </a:lnTo>
                <a:close/>
              </a:path>
            </a:pathLst>
          </a:custGeom>
          <a:solidFill>
            <a:srgbClr val="2852D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01" name="object 89"/>
          <p:cNvSpPr>
            <a:spLocks/>
          </p:cNvSpPr>
          <p:nvPr/>
        </p:nvSpPr>
        <p:spPr bwMode="auto">
          <a:xfrm>
            <a:off x="7872413" y="4427539"/>
            <a:ext cx="9525" cy="14287"/>
          </a:xfrm>
          <a:custGeom>
            <a:avLst/>
            <a:gdLst/>
            <a:ahLst/>
            <a:cxnLst>
              <a:cxn ang="0">
                <a:pos x="7863" y="0"/>
              </a:cxn>
              <a:cxn ang="0">
                <a:pos x="4328" y="0"/>
              </a:cxn>
              <a:cxn ang="0">
                <a:pos x="2926" y="761"/>
              </a:cxn>
              <a:cxn ang="0">
                <a:pos x="1767" y="2154"/>
              </a:cxn>
              <a:cxn ang="0">
                <a:pos x="640" y="3560"/>
              </a:cxn>
              <a:cxn ang="0">
                <a:pos x="0" y="5333"/>
              </a:cxn>
              <a:cxn ang="0">
                <a:pos x="0" y="9905"/>
              </a:cxn>
              <a:cxn ang="0">
                <a:pos x="640" y="11679"/>
              </a:cxn>
              <a:cxn ang="0">
                <a:pos x="1767" y="13085"/>
              </a:cxn>
              <a:cxn ang="0">
                <a:pos x="2926" y="14477"/>
              </a:cxn>
              <a:cxn ang="0">
                <a:pos x="4328" y="15239"/>
              </a:cxn>
              <a:cxn ang="0">
                <a:pos x="7863" y="15239"/>
              </a:cxn>
              <a:cxn ang="0">
                <a:pos x="9387" y="14477"/>
              </a:cxn>
              <a:cxn ang="0">
                <a:pos x="10130" y="13584"/>
              </a:cxn>
              <a:cxn ang="0">
                <a:pos x="4815" y="13584"/>
              </a:cxn>
              <a:cxn ang="0">
                <a:pos x="3688" y="12953"/>
              </a:cxn>
              <a:cxn ang="0">
                <a:pos x="2164" y="10667"/>
              </a:cxn>
              <a:cxn ang="0">
                <a:pos x="1767" y="9275"/>
              </a:cxn>
              <a:cxn ang="0">
                <a:pos x="1767" y="5964"/>
              </a:cxn>
              <a:cxn ang="0">
                <a:pos x="2164" y="4571"/>
              </a:cxn>
              <a:cxn ang="0">
                <a:pos x="3688" y="2285"/>
              </a:cxn>
              <a:cxn ang="0">
                <a:pos x="4815" y="1655"/>
              </a:cxn>
              <a:cxn ang="0">
                <a:pos x="10130" y="1655"/>
              </a:cxn>
              <a:cxn ang="0">
                <a:pos x="9387" y="761"/>
              </a:cxn>
              <a:cxn ang="0">
                <a:pos x="7863" y="0"/>
              </a:cxn>
              <a:cxn ang="0">
                <a:pos x="10130" y="1655"/>
              </a:cxn>
              <a:cxn ang="0">
                <a:pos x="7498" y="1655"/>
              </a:cxn>
              <a:cxn ang="0">
                <a:pos x="8503" y="2285"/>
              </a:cxn>
              <a:cxn ang="0">
                <a:pos x="10027" y="4571"/>
              </a:cxn>
              <a:cxn ang="0">
                <a:pos x="10546" y="5964"/>
              </a:cxn>
              <a:cxn ang="0">
                <a:pos x="10546" y="9275"/>
              </a:cxn>
              <a:cxn ang="0">
                <a:pos x="10027" y="10667"/>
              </a:cxn>
              <a:cxn ang="0">
                <a:pos x="8503" y="12953"/>
              </a:cxn>
              <a:cxn ang="0">
                <a:pos x="7498" y="13584"/>
              </a:cxn>
              <a:cxn ang="0">
                <a:pos x="10130" y="13584"/>
              </a:cxn>
              <a:cxn ang="0">
                <a:pos x="10546" y="13085"/>
              </a:cxn>
              <a:cxn ang="0">
                <a:pos x="11673" y="11679"/>
              </a:cxn>
              <a:cxn ang="0">
                <a:pos x="12191" y="9905"/>
              </a:cxn>
              <a:cxn ang="0">
                <a:pos x="12191" y="5333"/>
              </a:cxn>
              <a:cxn ang="0">
                <a:pos x="11673" y="3560"/>
              </a:cxn>
              <a:cxn ang="0">
                <a:pos x="10546" y="2154"/>
              </a:cxn>
              <a:cxn ang="0">
                <a:pos x="10130" y="1655"/>
              </a:cxn>
            </a:cxnLst>
            <a:rect l="0" t="0" r="r" b="b"/>
            <a:pathLst>
              <a:path w="12700" h="15239">
                <a:moveTo>
                  <a:pt x="7863" y="0"/>
                </a:moveTo>
                <a:lnTo>
                  <a:pt x="4328" y="0"/>
                </a:lnTo>
                <a:lnTo>
                  <a:pt x="2926" y="761"/>
                </a:lnTo>
                <a:lnTo>
                  <a:pt x="1767" y="2154"/>
                </a:lnTo>
                <a:lnTo>
                  <a:pt x="640" y="3560"/>
                </a:lnTo>
                <a:lnTo>
                  <a:pt x="0" y="5333"/>
                </a:lnTo>
                <a:lnTo>
                  <a:pt x="0" y="9905"/>
                </a:lnTo>
                <a:lnTo>
                  <a:pt x="640" y="11679"/>
                </a:lnTo>
                <a:lnTo>
                  <a:pt x="1767" y="13085"/>
                </a:lnTo>
                <a:lnTo>
                  <a:pt x="2926" y="14477"/>
                </a:lnTo>
                <a:lnTo>
                  <a:pt x="4328" y="15239"/>
                </a:lnTo>
                <a:lnTo>
                  <a:pt x="7863" y="15239"/>
                </a:lnTo>
                <a:lnTo>
                  <a:pt x="9387" y="14477"/>
                </a:lnTo>
                <a:lnTo>
                  <a:pt x="10130" y="13584"/>
                </a:lnTo>
                <a:lnTo>
                  <a:pt x="4815" y="13584"/>
                </a:lnTo>
                <a:lnTo>
                  <a:pt x="3688" y="12953"/>
                </a:lnTo>
                <a:lnTo>
                  <a:pt x="2164" y="10667"/>
                </a:lnTo>
                <a:lnTo>
                  <a:pt x="1767" y="9275"/>
                </a:lnTo>
                <a:lnTo>
                  <a:pt x="1767" y="5964"/>
                </a:lnTo>
                <a:lnTo>
                  <a:pt x="2164" y="4571"/>
                </a:lnTo>
                <a:lnTo>
                  <a:pt x="3688" y="2285"/>
                </a:lnTo>
                <a:lnTo>
                  <a:pt x="4815" y="1655"/>
                </a:lnTo>
                <a:lnTo>
                  <a:pt x="10130" y="1655"/>
                </a:lnTo>
                <a:lnTo>
                  <a:pt x="9387" y="761"/>
                </a:lnTo>
                <a:lnTo>
                  <a:pt x="7863" y="0"/>
                </a:lnTo>
                <a:close/>
              </a:path>
              <a:path w="12700" h="15239">
                <a:moveTo>
                  <a:pt x="10130" y="1655"/>
                </a:moveTo>
                <a:lnTo>
                  <a:pt x="7498" y="1655"/>
                </a:lnTo>
                <a:lnTo>
                  <a:pt x="8503" y="2285"/>
                </a:lnTo>
                <a:lnTo>
                  <a:pt x="10027" y="4571"/>
                </a:lnTo>
                <a:lnTo>
                  <a:pt x="10546" y="5964"/>
                </a:lnTo>
                <a:lnTo>
                  <a:pt x="10546" y="9275"/>
                </a:lnTo>
                <a:lnTo>
                  <a:pt x="10027" y="10667"/>
                </a:lnTo>
                <a:lnTo>
                  <a:pt x="8503" y="12953"/>
                </a:lnTo>
                <a:lnTo>
                  <a:pt x="7498" y="13584"/>
                </a:lnTo>
                <a:lnTo>
                  <a:pt x="10130" y="13584"/>
                </a:lnTo>
                <a:lnTo>
                  <a:pt x="10546" y="13085"/>
                </a:lnTo>
                <a:lnTo>
                  <a:pt x="11673" y="11679"/>
                </a:lnTo>
                <a:lnTo>
                  <a:pt x="12191" y="9905"/>
                </a:lnTo>
                <a:lnTo>
                  <a:pt x="12191" y="5333"/>
                </a:lnTo>
                <a:lnTo>
                  <a:pt x="11673" y="3560"/>
                </a:lnTo>
                <a:lnTo>
                  <a:pt x="10546" y="2154"/>
                </a:lnTo>
                <a:lnTo>
                  <a:pt x="10130" y="1655"/>
                </a:lnTo>
                <a:close/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02" name="object 90"/>
          <p:cNvSpPr>
            <a:spLocks/>
          </p:cNvSpPr>
          <p:nvPr/>
        </p:nvSpPr>
        <p:spPr bwMode="auto">
          <a:xfrm>
            <a:off x="7884319" y="4427539"/>
            <a:ext cx="8335" cy="14287"/>
          </a:xfrm>
          <a:custGeom>
            <a:avLst/>
            <a:gdLst/>
            <a:ahLst/>
            <a:cxnLst>
              <a:cxn ang="0">
                <a:pos x="1767" y="0"/>
              </a:cxn>
              <a:cxn ang="0">
                <a:pos x="0" y="0"/>
              </a:cxn>
              <a:cxn ang="0">
                <a:pos x="0" y="15239"/>
              </a:cxn>
              <a:cxn ang="0">
                <a:pos x="1767" y="15239"/>
              </a:cxn>
              <a:cxn ang="0">
                <a:pos x="1767" y="3047"/>
              </a:cxn>
              <a:cxn ang="0">
                <a:pos x="3712" y="3047"/>
              </a:cxn>
              <a:cxn ang="0">
                <a:pos x="1767" y="0"/>
              </a:cxn>
              <a:cxn ang="0">
                <a:pos x="3712" y="3047"/>
              </a:cxn>
              <a:cxn ang="0">
                <a:pos x="1767" y="3047"/>
              </a:cxn>
              <a:cxn ang="0">
                <a:pos x="9387" y="15239"/>
              </a:cxn>
              <a:cxn ang="0">
                <a:pos x="10667" y="15239"/>
              </a:cxn>
              <a:cxn ang="0">
                <a:pos x="10667" y="11561"/>
              </a:cxn>
              <a:cxn ang="0">
                <a:pos x="9143" y="11561"/>
              </a:cxn>
              <a:cxn ang="0">
                <a:pos x="3712" y="3047"/>
              </a:cxn>
              <a:cxn ang="0">
                <a:pos x="10667" y="0"/>
              </a:cxn>
              <a:cxn ang="0">
                <a:pos x="9143" y="0"/>
              </a:cxn>
              <a:cxn ang="0">
                <a:pos x="9143" y="11561"/>
              </a:cxn>
              <a:cxn ang="0">
                <a:pos x="10667" y="11561"/>
              </a:cxn>
              <a:cxn ang="0">
                <a:pos x="10667" y="0"/>
              </a:cxn>
            </a:cxnLst>
            <a:rect l="0" t="0" r="r" b="b"/>
            <a:pathLst>
              <a:path w="10795" h="15239">
                <a:moveTo>
                  <a:pt x="1767" y="0"/>
                </a:moveTo>
                <a:lnTo>
                  <a:pt x="0" y="0"/>
                </a:lnTo>
                <a:lnTo>
                  <a:pt x="0" y="15239"/>
                </a:lnTo>
                <a:lnTo>
                  <a:pt x="1767" y="15239"/>
                </a:lnTo>
                <a:lnTo>
                  <a:pt x="1767" y="3047"/>
                </a:lnTo>
                <a:lnTo>
                  <a:pt x="3712" y="3047"/>
                </a:lnTo>
                <a:lnTo>
                  <a:pt x="1767" y="0"/>
                </a:lnTo>
                <a:close/>
              </a:path>
              <a:path w="10795" h="15239">
                <a:moveTo>
                  <a:pt x="3712" y="3047"/>
                </a:moveTo>
                <a:lnTo>
                  <a:pt x="1767" y="3047"/>
                </a:lnTo>
                <a:lnTo>
                  <a:pt x="9387" y="15239"/>
                </a:lnTo>
                <a:lnTo>
                  <a:pt x="10667" y="15239"/>
                </a:lnTo>
                <a:lnTo>
                  <a:pt x="10667" y="11561"/>
                </a:lnTo>
                <a:lnTo>
                  <a:pt x="9143" y="11561"/>
                </a:lnTo>
                <a:lnTo>
                  <a:pt x="3712" y="3047"/>
                </a:lnTo>
                <a:close/>
              </a:path>
              <a:path w="10795" h="15239">
                <a:moveTo>
                  <a:pt x="10667" y="0"/>
                </a:moveTo>
                <a:lnTo>
                  <a:pt x="9143" y="0"/>
                </a:lnTo>
                <a:lnTo>
                  <a:pt x="9143" y="11561"/>
                </a:lnTo>
                <a:lnTo>
                  <a:pt x="10667" y="11561"/>
                </a:lnTo>
                <a:lnTo>
                  <a:pt x="10667" y="0"/>
                </a:lnTo>
                <a:close/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03" name="object 91"/>
          <p:cNvSpPr>
            <a:spLocks/>
          </p:cNvSpPr>
          <p:nvPr/>
        </p:nvSpPr>
        <p:spPr bwMode="auto">
          <a:xfrm>
            <a:off x="7898606" y="4427539"/>
            <a:ext cx="9525" cy="14287"/>
          </a:xfrm>
          <a:custGeom>
            <a:avLst/>
            <a:gdLst/>
            <a:ahLst/>
            <a:cxnLst>
              <a:cxn ang="0">
                <a:pos x="7741" y="0"/>
              </a:cxn>
              <a:cxn ang="0">
                <a:pos x="5974" y="0"/>
              </a:cxn>
              <a:cxn ang="0">
                <a:pos x="0" y="15239"/>
              </a:cxn>
              <a:cxn ang="0">
                <a:pos x="2042" y="15239"/>
              </a:cxn>
              <a:cxn ang="0">
                <a:pos x="3809" y="10536"/>
              </a:cxn>
              <a:cxn ang="0">
                <a:pos x="11872" y="10536"/>
              </a:cxn>
              <a:cxn ang="0">
                <a:pos x="11228" y="8894"/>
              </a:cxn>
              <a:cxn ang="0">
                <a:pos x="4328" y="8894"/>
              </a:cxn>
              <a:cxn ang="0">
                <a:pos x="6857" y="2535"/>
              </a:cxn>
              <a:cxn ang="0">
                <a:pos x="8736" y="2535"/>
              </a:cxn>
              <a:cxn ang="0">
                <a:pos x="7741" y="0"/>
              </a:cxn>
              <a:cxn ang="0">
                <a:pos x="11872" y="10536"/>
              </a:cxn>
              <a:cxn ang="0">
                <a:pos x="10027" y="10536"/>
              </a:cxn>
              <a:cxn ang="0">
                <a:pos x="11673" y="15239"/>
              </a:cxn>
              <a:cxn ang="0">
                <a:pos x="13715" y="15239"/>
              </a:cxn>
              <a:cxn ang="0">
                <a:pos x="11872" y="10536"/>
              </a:cxn>
              <a:cxn ang="0">
                <a:pos x="8736" y="2535"/>
              </a:cxn>
              <a:cxn ang="0">
                <a:pos x="6857" y="2535"/>
              </a:cxn>
              <a:cxn ang="0">
                <a:pos x="9387" y="8894"/>
              </a:cxn>
              <a:cxn ang="0">
                <a:pos x="11228" y="8894"/>
              </a:cxn>
              <a:cxn ang="0">
                <a:pos x="8736" y="2535"/>
              </a:cxn>
            </a:cxnLst>
            <a:rect l="0" t="0" r="r" b="b"/>
            <a:pathLst>
              <a:path w="13970" h="15239">
                <a:moveTo>
                  <a:pt x="7741" y="0"/>
                </a:moveTo>
                <a:lnTo>
                  <a:pt x="5974" y="0"/>
                </a:lnTo>
                <a:lnTo>
                  <a:pt x="0" y="15239"/>
                </a:lnTo>
                <a:lnTo>
                  <a:pt x="2042" y="15239"/>
                </a:lnTo>
                <a:lnTo>
                  <a:pt x="3809" y="10536"/>
                </a:lnTo>
                <a:lnTo>
                  <a:pt x="11872" y="10536"/>
                </a:lnTo>
                <a:lnTo>
                  <a:pt x="11228" y="8894"/>
                </a:lnTo>
                <a:lnTo>
                  <a:pt x="4328" y="8894"/>
                </a:lnTo>
                <a:lnTo>
                  <a:pt x="6857" y="2535"/>
                </a:lnTo>
                <a:lnTo>
                  <a:pt x="8736" y="2535"/>
                </a:lnTo>
                <a:lnTo>
                  <a:pt x="7741" y="0"/>
                </a:lnTo>
                <a:close/>
              </a:path>
              <a:path w="13970" h="15239">
                <a:moveTo>
                  <a:pt x="11872" y="10536"/>
                </a:moveTo>
                <a:lnTo>
                  <a:pt x="10027" y="10536"/>
                </a:lnTo>
                <a:lnTo>
                  <a:pt x="11673" y="15239"/>
                </a:lnTo>
                <a:lnTo>
                  <a:pt x="13715" y="15239"/>
                </a:lnTo>
                <a:lnTo>
                  <a:pt x="11872" y="10536"/>
                </a:lnTo>
                <a:close/>
              </a:path>
              <a:path w="13970" h="15239">
                <a:moveTo>
                  <a:pt x="8736" y="2535"/>
                </a:moveTo>
                <a:lnTo>
                  <a:pt x="6857" y="2535"/>
                </a:lnTo>
                <a:lnTo>
                  <a:pt x="9387" y="8894"/>
                </a:lnTo>
                <a:lnTo>
                  <a:pt x="11228" y="8894"/>
                </a:lnTo>
                <a:lnTo>
                  <a:pt x="8736" y="2535"/>
                </a:lnTo>
                <a:close/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04" name="object 92"/>
          <p:cNvSpPr>
            <a:spLocks/>
          </p:cNvSpPr>
          <p:nvPr/>
        </p:nvSpPr>
        <p:spPr bwMode="auto">
          <a:xfrm>
            <a:off x="7909323" y="4427539"/>
            <a:ext cx="1190" cy="14287"/>
          </a:xfrm>
          <a:custGeom>
            <a:avLst/>
            <a:gdLst/>
            <a:ahLst/>
            <a:cxnLst>
              <a:cxn ang="0">
                <a:pos x="0" y="7619"/>
              </a:cxn>
              <a:cxn ang="0">
                <a:pos x="1523" y="7619"/>
              </a:cxn>
            </a:cxnLst>
            <a:rect l="0" t="0" r="r" b="b"/>
            <a:pathLst>
              <a:path w="1904" h="15239">
                <a:moveTo>
                  <a:pt x="0" y="7619"/>
                </a:moveTo>
                <a:lnTo>
                  <a:pt x="1523" y="7619"/>
                </a:lnTo>
              </a:path>
            </a:pathLst>
          </a:custGeom>
          <a:noFill/>
          <a:ln w="16509">
            <a:solidFill>
              <a:srgbClr val="DEE3E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05" name="object 93"/>
          <p:cNvSpPr>
            <a:spLocks/>
          </p:cNvSpPr>
          <p:nvPr/>
        </p:nvSpPr>
        <p:spPr bwMode="auto">
          <a:xfrm>
            <a:off x="7912894" y="4427539"/>
            <a:ext cx="8335" cy="14287"/>
          </a:xfrm>
          <a:custGeom>
            <a:avLst/>
            <a:gdLst/>
            <a:ahLst/>
            <a:cxnLst>
              <a:cxn ang="0">
                <a:pos x="6857" y="0"/>
              </a:cxn>
              <a:cxn ang="0">
                <a:pos x="0" y="0"/>
              </a:cxn>
              <a:cxn ang="0">
                <a:pos x="0" y="15239"/>
              </a:cxn>
              <a:cxn ang="0">
                <a:pos x="1920" y="15239"/>
              </a:cxn>
              <a:cxn ang="0">
                <a:pos x="1920" y="8762"/>
              </a:cxn>
              <a:cxn ang="0">
                <a:pos x="6492" y="8762"/>
              </a:cxn>
              <a:cxn ang="0">
                <a:pos x="7498" y="8513"/>
              </a:cxn>
              <a:cxn ang="0">
                <a:pos x="8503" y="8132"/>
              </a:cxn>
              <a:cxn ang="0">
                <a:pos x="9022" y="7370"/>
              </a:cxn>
              <a:cxn ang="0">
                <a:pos x="9282" y="7107"/>
              </a:cxn>
              <a:cxn ang="0">
                <a:pos x="1920" y="7107"/>
              </a:cxn>
              <a:cxn ang="0">
                <a:pos x="1920" y="1773"/>
              </a:cxn>
              <a:cxn ang="0">
                <a:pos x="9409" y="1773"/>
              </a:cxn>
              <a:cxn ang="0">
                <a:pos x="8778" y="1142"/>
              </a:cxn>
              <a:cxn ang="0">
                <a:pos x="7863" y="249"/>
              </a:cxn>
              <a:cxn ang="0">
                <a:pos x="6857" y="0"/>
              </a:cxn>
              <a:cxn ang="0">
                <a:pos x="6492" y="8762"/>
              </a:cxn>
              <a:cxn ang="0">
                <a:pos x="4328" y="8762"/>
              </a:cxn>
              <a:cxn ang="0">
                <a:pos x="8503" y="15239"/>
              </a:cxn>
              <a:cxn ang="0">
                <a:pos x="10667" y="15239"/>
              </a:cxn>
              <a:cxn ang="0">
                <a:pos x="6492" y="8762"/>
              </a:cxn>
              <a:cxn ang="0">
                <a:pos x="9409" y="1773"/>
              </a:cxn>
              <a:cxn ang="0">
                <a:pos x="6339" y="1773"/>
              </a:cxn>
              <a:cxn ang="0">
                <a:pos x="6979" y="1904"/>
              </a:cxn>
              <a:cxn ang="0">
                <a:pos x="7498" y="2417"/>
              </a:cxn>
              <a:cxn ang="0">
                <a:pos x="7863" y="2916"/>
              </a:cxn>
              <a:cxn ang="0">
                <a:pos x="8260" y="3428"/>
              </a:cxn>
              <a:cxn ang="0">
                <a:pos x="8260" y="5202"/>
              </a:cxn>
              <a:cxn ang="0">
                <a:pos x="7863" y="5964"/>
              </a:cxn>
              <a:cxn ang="0">
                <a:pos x="7498" y="6345"/>
              </a:cxn>
              <a:cxn ang="0">
                <a:pos x="6979" y="6857"/>
              </a:cxn>
              <a:cxn ang="0">
                <a:pos x="6339" y="7107"/>
              </a:cxn>
              <a:cxn ang="0">
                <a:pos x="9282" y="7107"/>
              </a:cxn>
              <a:cxn ang="0">
                <a:pos x="9662" y="6726"/>
              </a:cxn>
              <a:cxn ang="0">
                <a:pos x="10027" y="5714"/>
              </a:cxn>
              <a:cxn ang="0">
                <a:pos x="10027" y="2916"/>
              </a:cxn>
              <a:cxn ang="0">
                <a:pos x="9540" y="1904"/>
              </a:cxn>
              <a:cxn ang="0">
                <a:pos x="9409" y="1773"/>
              </a:cxn>
            </a:cxnLst>
            <a:rect l="0" t="0" r="r" b="b"/>
            <a:pathLst>
              <a:path w="10795" h="15239">
                <a:moveTo>
                  <a:pt x="6857" y="0"/>
                </a:moveTo>
                <a:lnTo>
                  <a:pt x="0" y="0"/>
                </a:lnTo>
                <a:lnTo>
                  <a:pt x="0" y="15239"/>
                </a:lnTo>
                <a:lnTo>
                  <a:pt x="1920" y="15239"/>
                </a:lnTo>
                <a:lnTo>
                  <a:pt x="1920" y="8762"/>
                </a:lnTo>
                <a:lnTo>
                  <a:pt x="6492" y="8762"/>
                </a:lnTo>
                <a:lnTo>
                  <a:pt x="7498" y="8513"/>
                </a:lnTo>
                <a:lnTo>
                  <a:pt x="8503" y="8132"/>
                </a:lnTo>
                <a:lnTo>
                  <a:pt x="9022" y="7370"/>
                </a:lnTo>
                <a:lnTo>
                  <a:pt x="9282" y="7107"/>
                </a:lnTo>
                <a:lnTo>
                  <a:pt x="1920" y="7107"/>
                </a:lnTo>
                <a:lnTo>
                  <a:pt x="1920" y="1773"/>
                </a:lnTo>
                <a:lnTo>
                  <a:pt x="9409" y="1773"/>
                </a:lnTo>
                <a:lnTo>
                  <a:pt x="8778" y="1142"/>
                </a:lnTo>
                <a:lnTo>
                  <a:pt x="7863" y="249"/>
                </a:lnTo>
                <a:lnTo>
                  <a:pt x="6857" y="0"/>
                </a:lnTo>
                <a:close/>
              </a:path>
              <a:path w="10795" h="15239">
                <a:moveTo>
                  <a:pt x="6492" y="8762"/>
                </a:moveTo>
                <a:lnTo>
                  <a:pt x="4328" y="8762"/>
                </a:lnTo>
                <a:lnTo>
                  <a:pt x="8503" y="15239"/>
                </a:lnTo>
                <a:lnTo>
                  <a:pt x="10667" y="15239"/>
                </a:lnTo>
                <a:lnTo>
                  <a:pt x="6492" y="8762"/>
                </a:lnTo>
                <a:close/>
              </a:path>
              <a:path w="10795" h="15239">
                <a:moveTo>
                  <a:pt x="9409" y="1773"/>
                </a:moveTo>
                <a:lnTo>
                  <a:pt x="6339" y="1773"/>
                </a:lnTo>
                <a:lnTo>
                  <a:pt x="6979" y="1904"/>
                </a:lnTo>
                <a:lnTo>
                  <a:pt x="7498" y="2417"/>
                </a:lnTo>
                <a:lnTo>
                  <a:pt x="7863" y="2916"/>
                </a:lnTo>
                <a:lnTo>
                  <a:pt x="8260" y="3428"/>
                </a:lnTo>
                <a:lnTo>
                  <a:pt x="8260" y="5202"/>
                </a:lnTo>
                <a:lnTo>
                  <a:pt x="7863" y="5964"/>
                </a:lnTo>
                <a:lnTo>
                  <a:pt x="7498" y="6345"/>
                </a:lnTo>
                <a:lnTo>
                  <a:pt x="6979" y="6857"/>
                </a:lnTo>
                <a:lnTo>
                  <a:pt x="6339" y="7107"/>
                </a:lnTo>
                <a:lnTo>
                  <a:pt x="9282" y="7107"/>
                </a:lnTo>
                <a:lnTo>
                  <a:pt x="9662" y="6726"/>
                </a:lnTo>
                <a:lnTo>
                  <a:pt x="10027" y="5714"/>
                </a:lnTo>
                <a:lnTo>
                  <a:pt x="10027" y="2916"/>
                </a:lnTo>
                <a:lnTo>
                  <a:pt x="9540" y="1904"/>
                </a:lnTo>
                <a:lnTo>
                  <a:pt x="9409" y="1773"/>
                </a:lnTo>
                <a:close/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06" name="object 94"/>
          <p:cNvSpPr>
            <a:spLocks/>
          </p:cNvSpPr>
          <p:nvPr/>
        </p:nvSpPr>
        <p:spPr bwMode="auto">
          <a:xfrm>
            <a:off x="7904560" y="4413251"/>
            <a:ext cx="54769" cy="144463"/>
          </a:xfrm>
          <a:custGeom>
            <a:avLst/>
            <a:gdLst/>
            <a:ahLst/>
            <a:cxnLst>
              <a:cxn ang="0">
                <a:pos x="69738" y="0"/>
              </a:cxn>
              <a:cxn ang="0">
                <a:pos x="2042" y="0"/>
              </a:cxn>
              <a:cxn ang="0">
                <a:pos x="0" y="2036"/>
              </a:cxn>
              <a:cxn ang="0">
                <a:pos x="0" y="142743"/>
              </a:cxn>
              <a:cxn ang="0">
                <a:pos x="2042" y="144779"/>
              </a:cxn>
              <a:cxn ang="0">
                <a:pos x="69738" y="144779"/>
              </a:cxn>
              <a:cxn ang="0">
                <a:pos x="71627" y="142743"/>
              </a:cxn>
              <a:cxn ang="0">
                <a:pos x="71627" y="2036"/>
              </a:cxn>
              <a:cxn ang="0">
                <a:pos x="69738" y="0"/>
              </a:cxn>
            </a:cxnLst>
            <a:rect l="0" t="0" r="r" b="b"/>
            <a:pathLst>
              <a:path w="71754" h="144779">
                <a:moveTo>
                  <a:pt x="69738" y="0"/>
                </a:moveTo>
                <a:lnTo>
                  <a:pt x="2042" y="0"/>
                </a:lnTo>
                <a:lnTo>
                  <a:pt x="0" y="2036"/>
                </a:lnTo>
                <a:lnTo>
                  <a:pt x="0" y="142743"/>
                </a:lnTo>
                <a:lnTo>
                  <a:pt x="2042" y="144779"/>
                </a:lnTo>
                <a:lnTo>
                  <a:pt x="69738" y="144779"/>
                </a:lnTo>
                <a:lnTo>
                  <a:pt x="71627" y="142743"/>
                </a:lnTo>
                <a:lnTo>
                  <a:pt x="71627" y="2036"/>
                </a:lnTo>
                <a:lnTo>
                  <a:pt x="69738" y="0"/>
                </a:lnTo>
                <a:close/>
              </a:path>
            </a:pathLst>
          </a:custGeom>
          <a:solidFill>
            <a:srgbClr val="2852D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07" name="object 95"/>
          <p:cNvSpPr>
            <a:spLocks/>
          </p:cNvSpPr>
          <p:nvPr/>
        </p:nvSpPr>
        <p:spPr bwMode="auto">
          <a:xfrm>
            <a:off x="7909323" y="4540250"/>
            <a:ext cx="45244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152" y="0"/>
              </a:cxn>
            </a:cxnLst>
            <a:rect l="0" t="0" r="r" b="b"/>
            <a:pathLst>
              <a:path w="61595">
                <a:moveTo>
                  <a:pt x="0" y="0"/>
                </a:moveTo>
                <a:lnTo>
                  <a:pt x="61152" y="0"/>
                </a:lnTo>
              </a:path>
            </a:pathLst>
          </a:custGeom>
          <a:noFill/>
          <a:ln w="3175">
            <a:solidFill>
              <a:srgbClr val="CAD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08" name="object 96"/>
          <p:cNvSpPr>
            <a:spLocks/>
          </p:cNvSpPr>
          <p:nvPr/>
        </p:nvSpPr>
        <p:spPr bwMode="auto">
          <a:xfrm>
            <a:off x="7908131" y="4419601"/>
            <a:ext cx="47625" cy="119063"/>
          </a:xfrm>
          <a:custGeom>
            <a:avLst/>
            <a:gdLst/>
            <a:ahLst/>
            <a:cxnLst>
              <a:cxn ang="0">
                <a:pos x="0" y="119379"/>
              </a:cxn>
              <a:cxn ang="0">
                <a:pos x="62483" y="119379"/>
              </a:cxn>
              <a:cxn ang="0">
                <a:pos x="62483" y="0"/>
              </a:cxn>
              <a:cxn ang="0">
                <a:pos x="0" y="0"/>
              </a:cxn>
              <a:cxn ang="0">
                <a:pos x="0" y="119379"/>
              </a:cxn>
            </a:cxnLst>
            <a:rect l="0" t="0" r="r" b="b"/>
            <a:pathLst>
              <a:path w="62865" h="119379">
                <a:moveTo>
                  <a:pt x="0" y="119379"/>
                </a:moveTo>
                <a:lnTo>
                  <a:pt x="62483" y="119379"/>
                </a:lnTo>
                <a:lnTo>
                  <a:pt x="62483" y="0"/>
                </a:lnTo>
                <a:lnTo>
                  <a:pt x="0" y="0"/>
                </a:lnTo>
                <a:lnTo>
                  <a:pt x="0" y="119379"/>
                </a:lnTo>
                <a:close/>
              </a:path>
            </a:pathLst>
          </a:custGeom>
          <a:solidFill>
            <a:srgbClr val="CAD9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09" name="object 97"/>
          <p:cNvSpPr>
            <a:spLocks/>
          </p:cNvSpPr>
          <p:nvPr/>
        </p:nvSpPr>
        <p:spPr bwMode="auto">
          <a:xfrm>
            <a:off x="7908131" y="4419600"/>
            <a:ext cx="476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2091" y="0"/>
              </a:cxn>
            </a:cxnLst>
            <a:rect l="0" t="0" r="r" b="b"/>
            <a:pathLst>
              <a:path w="62229">
                <a:moveTo>
                  <a:pt x="0" y="0"/>
                </a:moveTo>
                <a:lnTo>
                  <a:pt x="62091" y="0"/>
                </a:lnTo>
              </a:path>
            </a:pathLst>
          </a:custGeom>
          <a:noFill/>
          <a:ln w="3175">
            <a:solidFill>
              <a:srgbClr val="CAD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10" name="object 98"/>
          <p:cNvSpPr>
            <a:spLocks/>
          </p:cNvSpPr>
          <p:nvPr/>
        </p:nvSpPr>
        <p:spPr bwMode="auto">
          <a:xfrm>
            <a:off x="7924800" y="4548189"/>
            <a:ext cx="14288" cy="3175"/>
          </a:xfrm>
          <a:custGeom>
            <a:avLst/>
            <a:gdLst/>
            <a:ahLst/>
            <a:cxnLst>
              <a:cxn ang="0">
                <a:pos x="0" y="1904"/>
              </a:cxn>
              <a:cxn ang="0">
                <a:pos x="17800" y="1904"/>
              </a:cxn>
            </a:cxnLst>
            <a:rect l="0" t="0" r="r" b="b"/>
            <a:pathLst>
              <a:path w="18415" h="3810">
                <a:moveTo>
                  <a:pt x="0" y="1904"/>
                </a:moveTo>
                <a:lnTo>
                  <a:pt x="17800" y="1904"/>
                </a:lnTo>
              </a:path>
            </a:pathLst>
          </a:custGeom>
          <a:noFill/>
          <a:ln w="5079">
            <a:solidFill>
              <a:srgbClr val="CAD9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11" name="object 99"/>
          <p:cNvSpPr>
            <a:spLocks/>
          </p:cNvSpPr>
          <p:nvPr/>
        </p:nvSpPr>
        <p:spPr bwMode="auto">
          <a:xfrm>
            <a:off x="7911703" y="4471988"/>
            <a:ext cx="41672" cy="17462"/>
          </a:xfrm>
          <a:custGeom>
            <a:avLst/>
            <a:gdLst/>
            <a:ahLst/>
            <a:cxnLst>
              <a:cxn ang="0">
                <a:pos x="53339" y="0"/>
              </a:cxn>
              <a:cxn ang="0">
                <a:pos x="1523" y="0"/>
              </a:cxn>
              <a:cxn ang="0">
                <a:pos x="0" y="1655"/>
              </a:cxn>
              <a:cxn ang="0">
                <a:pos x="0" y="16763"/>
              </a:cxn>
              <a:cxn ang="0">
                <a:pos x="1523" y="18287"/>
              </a:cxn>
              <a:cxn ang="0">
                <a:pos x="53339" y="18287"/>
              </a:cxn>
              <a:cxn ang="0">
                <a:pos x="54863" y="16763"/>
              </a:cxn>
              <a:cxn ang="0">
                <a:pos x="54863" y="1655"/>
              </a:cxn>
              <a:cxn ang="0">
                <a:pos x="53339" y="0"/>
              </a:cxn>
            </a:cxnLst>
            <a:rect l="0" t="0" r="r" b="b"/>
            <a:pathLst>
              <a:path w="55245" h="18414">
                <a:moveTo>
                  <a:pt x="53339" y="0"/>
                </a:moveTo>
                <a:lnTo>
                  <a:pt x="1523" y="0"/>
                </a:lnTo>
                <a:lnTo>
                  <a:pt x="0" y="1655"/>
                </a:lnTo>
                <a:lnTo>
                  <a:pt x="0" y="16763"/>
                </a:lnTo>
                <a:lnTo>
                  <a:pt x="1523" y="18287"/>
                </a:lnTo>
                <a:lnTo>
                  <a:pt x="53339" y="18287"/>
                </a:lnTo>
                <a:lnTo>
                  <a:pt x="54863" y="16763"/>
                </a:lnTo>
                <a:lnTo>
                  <a:pt x="54863" y="1655"/>
                </a:lnTo>
                <a:lnTo>
                  <a:pt x="53339" y="0"/>
                </a:lnTo>
                <a:close/>
              </a:path>
            </a:pathLst>
          </a:custGeom>
          <a:solidFill>
            <a:srgbClr val="2852D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12" name="object 100"/>
          <p:cNvSpPr>
            <a:spLocks/>
          </p:cNvSpPr>
          <p:nvPr/>
        </p:nvSpPr>
        <p:spPr bwMode="auto">
          <a:xfrm>
            <a:off x="7917656" y="4476751"/>
            <a:ext cx="5954" cy="9525"/>
          </a:xfrm>
          <a:custGeom>
            <a:avLst/>
            <a:gdLst/>
            <a:ahLst/>
            <a:cxnLst>
              <a:cxn ang="0">
                <a:pos x="4968" y="0"/>
              </a:cxn>
              <a:cxn ang="0">
                <a:pos x="2682" y="0"/>
              </a:cxn>
              <a:cxn ang="0">
                <a:pos x="1920" y="512"/>
              </a:cxn>
              <a:cxn ang="0">
                <a:pos x="1158" y="1523"/>
              </a:cxn>
              <a:cxn ang="0">
                <a:pos x="396" y="2417"/>
              </a:cxn>
              <a:cxn ang="0">
                <a:pos x="0" y="3809"/>
              </a:cxn>
              <a:cxn ang="0">
                <a:pos x="0" y="6857"/>
              </a:cxn>
              <a:cxn ang="0">
                <a:pos x="396" y="8250"/>
              </a:cxn>
              <a:cxn ang="0">
                <a:pos x="1158" y="9143"/>
              </a:cxn>
              <a:cxn ang="0">
                <a:pos x="1920" y="10155"/>
              </a:cxn>
              <a:cxn ang="0">
                <a:pos x="2682" y="10667"/>
              </a:cxn>
              <a:cxn ang="0">
                <a:pos x="4968" y="10667"/>
              </a:cxn>
              <a:cxn ang="0">
                <a:pos x="5852" y="10155"/>
              </a:cxn>
              <a:cxn ang="0">
                <a:pos x="6327" y="9524"/>
              </a:cxn>
              <a:cxn ang="0">
                <a:pos x="3047" y="9524"/>
              </a:cxn>
              <a:cxn ang="0">
                <a:pos x="2285" y="9143"/>
              </a:cxn>
              <a:cxn ang="0">
                <a:pos x="1920" y="8250"/>
              </a:cxn>
              <a:cxn ang="0">
                <a:pos x="1402" y="7488"/>
              </a:cxn>
              <a:cxn ang="0">
                <a:pos x="1158" y="6476"/>
              </a:cxn>
              <a:cxn ang="0">
                <a:pos x="1158" y="4190"/>
              </a:cxn>
              <a:cxn ang="0">
                <a:pos x="1402" y="3179"/>
              </a:cxn>
              <a:cxn ang="0">
                <a:pos x="1920" y="2417"/>
              </a:cxn>
              <a:cxn ang="0">
                <a:pos x="2285" y="1523"/>
              </a:cxn>
              <a:cxn ang="0">
                <a:pos x="3047" y="1142"/>
              </a:cxn>
              <a:cxn ang="0">
                <a:pos x="6327" y="1142"/>
              </a:cxn>
              <a:cxn ang="0">
                <a:pos x="5852" y="512"/>
              </a:cxn>
              <a:cxn ang="0">
                <a:pos x="4968" y="0"/>
              </a:cxn>
              <a:cxn ang="0">
                <a:pos x="6327" y="1142"/>
              </a:cxn>
              <a:cxn ang="0">
                <a:pos x="4693" y="1142"/>
              </a:cxn>
              <a:cxn ang="0">
                <a:pos x="5333" y="1523"/>
              </a:cxn>
              <a:cxn ang="0">
                <a:pos x="5730" y="2417"/>
              </a:cxn>
              <a:cxn ang="0">
                <a:pos x="6217" y="3179"/>
              </a:cxn>
              <a:cxn ang="0">
                <a:pos x="6614" y="4190"/>
              </a:cxn>
              <a:cxn ang="0">
                <a:pos x="6614" y="6476"/>
              </a:cxn>
              <a:cxn ang="0">
                <a:pos x="6217" y="7488"/>
              </a:cxn>
              <a:cxn ang="0">
                <a:pos x="5730" y="8250"/>
              </a:cxn>
              <a:cxn ang="0">
                <a:pos x="5333" y="9143"/>
              </a:cxn>
              <a:cxn ang="0">
                <a:pos x="4693" y="9524"/>
              </a:cxn>
              <a:cxn ang="0">
                <a:pos x="6327" y="9524"/>
              </a:cxn>
              <a:cxn ang="0">
                <a:pos x="6614" y="9143"/>
              </a:cxn>
              <a:cxn ang="0">
                <a:pos x="7254" y="8250"/>
              </a:cxn>
              <a:cxn ang="0">
                <a:pos x="7619" y="6857"/>
              </a:cxn>
              <a:cxn ang="0">
                <a:pos x="7619" y="3809"/>
              </a:cxn>
              <a:cxn ang="0">
                <a:pos x="7254" y="2417"/>
              </a:cxn>
              <a:cxn ang="0">
                <a:pos x="6614" y="1523"/>
              </a:cxn>
              <a:cxn ang="0">
                <a:pos x="6327" y="1142"/>
              </a:cxn>
            </a:cxnLst>
            <a:rect l="0" t="0" r="r" b="b"/>
            <a:pathLst>
              <a:path w="7620" h="10795">
                <a:moveTo>
                  <a:pt x="4968" y="0"/>
                </a:moveTo>
                <a:lnTo>
                  <a:pt x="2682" y="0"/>
                </a:lnTo>
                <a:lnTo>
                  <a:pt x="1920" y="512"/>
                </a:lnTo>
                <a:lnTo>
                  <a:pt x="1158" y="1523"/>
                </a:lnTo>
                <a:lnTo>
                  <a:pt x="396" y="2417"/>
                </a:lnTo>
                <a:lnTo>
                  <a:pt x="0" y="3809"/>
                </a:lnTo>
                <a:lnTo>
                  <a:pt x="0" y="6857"/>
                </a:lnTo>
                <a:lnTo>
                  <a:pt x="396" y="8250"/>
                </a:lnTo>
                <a:lnTo>
                  <a:pt x="1158" y="9143"/>
                </a:lnTo>
                <a:lnTo>
                  <a:pt x="1920" y="10155"/>
                </a:lnTo>
                <a:lnTo>
                  <a:pt x="2682" y="10667"/>
                </a:lnTo>
                <a:lnTo>
                  <a:pt x="4968" y="10667"/>
                </a:lnTo>
                <a:lnTo>
                  <a:pt x="5852" y="10155"/>
                </a:lnTo>
                <a:lnTo>
                  <a:pt x="6327" y="9524"/>
                </a:lnTo>
                <a:lnTo>
                  <a:pt x="3047" y="9524"/>
                </a:lnTo>
                <a:lnTo>
                  <a:pt x="2285" y="9143"/>
                </a:lnTo>
                <a:lnTo>
                  <a:pt x="1920" y="8250"/>
                </a:lnTo>
                <a:lnTo>
                  <a:pt x="1402" y="7488"/>
                </a:lnTo>
                <a:lnTo>
                  <a:pt x="1158" y="6476"/>
                </a:lnTo>
                <a:lnTo>
                  <a:pt x="1158" y="4190"/>
                </a:lnTo>
                <a:lnTo>
                  <a:pt x="1402" y="3179"/>
                </a:lnTo>
                <a:lnTo>
                  <a:pt x="1920" y="2417"/>
                </a:lnTo>
                <a:lnTo>
                  <a:pt x="2285" y="1523"/>
                </a:lnTo>
                <a:lnTo>
                  <a:pt x="3047" y="1142"/>
                </a:lnTo>
                <a:lnTo>
                  <a:pt x="6327" y="1142"/>
                </a:lnTo>
                <a:lnTo>
                  <a:pt x="5852" y="512"/>
                </a:lnTo>
                <a:lnTo>
                  <a:pt x="4968" y="0"/>
                </a:lnTo>
                <a:close/>
              </a:path>
              <a:path w="7620" h="10795">
                <a:moveTo>
                  <a:pt x="6327" y="1142"/>
                </a:moveTo>
                <a:lnTo>
                  <a:pt x="4693" y="1142"/>
                </a:lnTo>
                <a:lnTo>
                  <a:pt x="5333" y="1523"/>
                </a:lnTo>
                <a:lnTo>
                  <a:pt x="5730" y="2417"/>
                </a:lnTo>
                <a:lnTo>
                  <a:pt x="6217" y="3179"/>
                </a:lnTo>
                <a:lnTo>
                  <a:pt x="6614" y="4190"/>
                </a:lnTo>
                <a:lnTo>
                  <a:pt x="6614" y="6476"/>
                </a:lnTo>
                <a:lnTo>
                  <a:pt x="6217" y="7488"/>
                </a:lnTo>
                <a:lnTo>
                  <a:pt x="5730" y="8250"/>
                </a:lnTo>
                <a:lnTo>
                  <a:pt x="5333" y="9143"/>
                </a:lnTo>
                <a:lnTo>
                  <a:pt x="4693" y="9524"/>
                </a:lnTo>
                <a:lnTo>
                  <a:pt x="6327" y="9524"/>
                </a:lnTo>
                <a:lnTo>
                  <a:pt x="6614" y="9143"/>
                </a:lnTo>
                <a:lnTo>
                  <a:pt x="7254" y="8250"/>
                </a:lnTo>
                <a:lnTo>
                  <a:pt x="7619" y="6857"/>
                </a:lnTo>
                <a:lnTo>
                  <a:pt x="7619" y="3809"/>
                </a:lnTo>
                <a:lnTo>
                  <a:pt x="7254" y="2417"/>
                </a:lnTo>
                <a:lnTo>
                  <a:pt x="6614" y="1523"/>
                </a:lnTo>
                <a:lnTo>
                  <a:pt x="6327" y="1142"/>
                </a:lnTo>
                <a:close/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13" name="object 101"/>
          <p:cNvSpPr>
            <a:spLocks/>
          </p:cNvSpPr>
          <p:nvPr/>
        </p:nvSpPr>
        <p:spPr bwMode="auto">
          <a:xfrm>
            <a:off x="7924800" y="4476751"/>
            <a:ext cx="4763" cy="9525"/>
          </a:xfrm>
          <a:custGeom>
            <a:avLst/>
            <a:gdLst/>
            <a:ahLst/>
            <a:cxnLst>
              <a:cxn ang="0">
                <a:pos x="1280" y="0"/>
              </a:cxn>
              <a:cxn ang="0">
                <a:pos x="0" y="0"/>
              </a:cxn>
              <a:cxn ang="0">
                <a:pos x="0" y="10667"/>
              </a:cxn>
              <a:cxn ang="0">
                <a:pos x="1280" y="10667"/>
              </a:cxn>
              <a:cxn ang="0">
                <a:pos x="1280" y="2154"/>
              </a:cxn>
              <a:cxn ang="0">
                <a:pos x="2661" y="2154"/>
              </a:cxn>
              <a:cxn ang="0">
                <a:pos x="1280" y="0"/>
              </a:cxn>
              <a:cxn ang="0">
                <a:pos x="2661" y="2154"/>
              </a:cxn>
              <a:cxn ang="0">
                <a:pos x="1280" y="2154"/>
              </a:cxn>
              <a:cxn ang="0">
                <a:pos x="6736" y="10667"/>
              </a:cxn>
              <a:cxn ang="0">
                <a:pos x="7619" y="10667"/>
              </a:cxn>
              <a:cxn ang="0">
                <a:pos x="7619" y="8132"/>
              </a:cxn>
              <a:cxn ang="0">
                <a:pos x="6492" y="8132"/>
              </a:cxn>
              <a:cxn ang="0">
                <a:pos x="2661" y="2154"/>
              </a:cxn>
              <a:cxn ang="0">
                <a:pos x="7619" y="0"/>
              </a:cxn>
              <a:cxn ang="0">
                <a:pos x="6492" y="0"/>
              </a:cxn>
              <a:cxn ang="0">
                <a:pos x="6492" y="8132"/>
              </a:cxn>
              <a:cxn ang="0">
                <a:pos x="7619" y="8132"/>
              </a:cxn>
              <a:cxn ang="0">
                <a:pos x="7619" y="0"/>
              </a:cxn>
            </a:cxnLst>
            <a:rect l="0" t="0" r="r" b="b"/>
            <a:pathLst>
              <a:path w="7620" h="10795">
                <a:moveTo>
                  <a:pt x="1280" y="0"/>
                </a:moveTo>
                <a:lnTo>
                  <a:pt x="0" y="0"/>
                </a:lnTo>
                <a:lnTo>
                  <a:pt x="0" y="10667"/>
                </a:lnTo>
                <a:lnTo>
                  <a:pt x="1280" y="10667"/>
                </a:lnTo>
                <a:lnTo>
                  <a:pt x="1280" y="2154"/>
                </a:lnTo>
                <a:lnTo>
                  <a:pt x="2661" y="2154"/>
                </a:lnTo>
                <a:lnTo>
                  <a:pt x="1280" y="0"/>
                </a:lnTo>
                <a:close/>
              </a:path>
              <a:path w="7620" h="10795">
                <a:moveTo>
                  <a:pt x="2661" y="2154"/>
                </a:moveTo>
                <a:lnTo>
                  <a:pt x="1280" y="2154"/>
                </a:lnTo>
                <a:lnTo>
                  <a:pt x="6736" y="10667"/>
                </a:lnTo>
                <a:lnTo>
                  <a:pt x="7619" y="10667"/>
                </a:lnTo>
                <a:lnTo>
                  <a:pt x="7619" y="8132"/>
                </a:lnTo>
                <a:lnTo>
                  <a:pt x="6492" y="8132"/>
                </a:lnTo>
                <a:lnTo>
                  <a:pt x="2661" y="2154"/>
                </a:lnTo>
                <a:close/>
              </a:path>
              <a:path w="7620" h="10795">
                <a:moveTo>
                  <a:pt x="7619" y="0"/>
                </a:moveTo>
                <a:lnTo>
                  <a:pt x="6492" y="0"/>
                </a:lnTo>
                <a:lnTo>
                  <a:pt x="6492" y="8132"/>
                </a:lnTo>
                <a:lnTo>
                  <a:pt x="7619" y="8132"/>
                </a:lnTo>
                <a:lnTo>
                  <a:pt x="7619" y="0"/>
                </a:lnTo>
                <a:close/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14" name="object 102"/>
          <p:cNvSpPr>
            <a:spLocks/>
          </p:cNvSpPr>
          <p:nvPr/>
        </p:nvSpPr>
        <p:spPr bwMode="auto">
          <a:xfrm>
            <a:off x="7933135" y="4476751"/>
            <a:ext cx="5953" cy="9525"/>
          </a:xfrm>
          <a:custGeom>
            <a:avLst/>
            <a:gdLst/>
            <a:ahLst/>
            <a:cxnLst>
              <a:cxn ang="0">
                <a:pos x="4328" y="0"/>
              </a:cxn>
              <a:cxn ang="0">
                <a:pos x="3291" y="0"/>
              </a:cxn>
              <a:cxn ang="0">
                <a:pos x="0" y="10667"/>
              </a:cxn>
              <a:cxn ang="0">
                <a:pos x="1158" y="10667"/>
              </a:cxn>
              <a:cxn ang="0">
                <a:pos x="2164" y="7370"/>
              </a:cxn>
              <a:cxn ang="0">
                <a:pos x="6602" y="7370"/>
              </a:cxn>
              <a:cxn ang="0">
                <a:pos x="6249" y="6227"/>
              </a:cxn>
              <a:cxn ang="0">
                <a:pos x="2407" y="6227"/>
              </a:cxn>
              <a:cxn ang="0">
                <a:pos x="3809" y="1773"/>
              </a:cxn>
              <a:cxn ang="0">
                <a:pos x="4875" y="1773"/>
              </a:cxn>
              <a:cxn ang="0">
                <a:pos x="4328" y="0"/>
              </a:cxn>
              <a:cxn ang="0">
                <a:pos x="6602" y="7370"/>
              </a:cxn>
              <a:cxn ang="0">
                <a:pos x="5577" y="7370"/>
              </a:cxn>
              <a:cxn ang="0">
                <a:pos x="6492" y="10667"/>
              </a:cxn>
              <a:cxn ang="0">
                <a:pos x="7619" y="10667"/>
              </a:cxn>
              <a:cxn ang="0">
                <a:pos x="6602" y="7370"/>
              </a:cxn>
              <a:cxn ang="0">
                <a:pos x="4875" y="1773"/>
              </a:cxn>
              <a:cxn ang="0">
                <a:pos x="3809" y="1773"/>
              </a:cxn>
              <a:cxn ang="0">
                <a:pos x="5212" y="6227"/>
              </a:cxn>
              <a:cxn ang="0">
                <a:pos x="6249" y="6227"/>
              </a:cxn>
              <a:cxn ang="0">
                <a:pos x="4875" y="1773"/>
              </a:cxn>
            </a:cxnLst>
            <a:rect l="0" t="0" r="r" b="b"/>
            <a:pathLst>
              <a:path w="7620" h="10795">
                <a:moveTo>
                  <a:pt x="4328" y="0"/>
                </a:moveTo>
                <a:lnTo>
                  <a:pt x="3291" y="0"/>
                </a:lnTo>
                <a:lnTo>
                  <a:pt x="0" y="10667"/>
                </a:lnTo>
                <a:lnTo>
                  <a:pt x="1158" y="10667"/>
                </a:lnTo>
                <a:lnTo>
                  <a:pt x="2164" y="7370"/>
                </a:lnTo>
                <a:lnTo>
                  <a:pt x="6602" y="7370"/>
                </a:lnTo>
                <a:lnTo>
                  <a:pt x="6249" y="6227"/>
                </a:lnTo>
                <a:lnTo>
                  <a:pt x="2407" y="6227"/>
                </a:lnTo>
                <a:lnTo>
                  <a:pt x="3809" y="1773"/>
                </a:lnTo>
                <a:lnTo>
                  <a:pt x="4875" y="1773"/>
                </a:lnTo>
                <a:lnTo>
                  <a:pt x="4328" y="0"/>
                </a:lnTo>
                <a:close/>
              </a:path>
              <a:path w="7620" h="10795">
                <a:moveTo>
                  <a:pt x="6602" y="7370"/>
                </a:moveTo>
                <a:lnTo>
                  <a:pt x="5577" y="7370"/>
                </a:lnTo>
                <a:lnTo>
                  <a:pt x="6492" y="10667"/>
                </a:lnTo>
                <a:lnTo>
                  <a:pt x="7619" y="10667"/>
                </a:lnTo>
                <a:lnTo>
                  <a:pt x="6602" y="7370"/>
                </a:lnTo>
                <a:close/>
              </a:path>
              <a:path w="7620" h="10795">
                <a:moveTo>
                  <a:pt x="4875" y="1773"/>
                </a:moveTo>
                <a:lnTo>
                  <a:pt x="3809" y="1773"/>
                </a:lnTo>
                <a:lnTo>
                  <a:pt x="5212" y="6227"/>
                </a:lnTo>
                <a:lnTo>
                  <a:pt x="6249" y="6227"/>
                </a:lnTo>
                <a:lnTo>
                  <a:pt x="4875" y="1773"/>
                </a:lnTo>
                <a:close/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15" name="object 103"/>
          <p:cNvSpPr>
            <a:spLocks/>
          </p:cNvSpPr>
          <p:nvPr/>
        </p:nvSpPr>
        <p:spPr bwMode="auto">
          <a:xfrm>
            <a:off x="7940279" y="4476751"/>
            <a:ext cx="1190" cy="9525"/>
          </a:xfrm>
          <a:custGeom>
            <a:avLst/>
            <a:gdLst/>
            <a:ahLst/>
            <a:cxnLst>
              <a:cxn ang="0">
                <a:pos x="0" y="5333"/>
              </a:cxn>
              <a:cxn ang="0">
                <a:pos x="1523" y="5333"/>
              </a:cxn>
            </a:cxnLst>
            <a:rect l="0" t="0" r="r" b="b"/>
            <a:pathLst>
              <a:path w="1904" h="10795">
                <a:moveTo>
                  <a:pt x="0" y="5333"/>
                </a:moveTo>
                <a:lnTo>
                  <a:pt x="1523" y="5333"/>
                </a:lnTo>
              </a:path>
            </a:pathLst>
          </a:custGeom>
          <a:noFill/>
          <a:ln w="11937">
            <a:solidFill>
              <a:srgbClr val="DEE3E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16" name="object 104"/>
          <p:cNvSpPr>
            <a:spLocks/>
          </p:cNvSpPr>
          <p:nvPr/>
        </p:nvSpPr>
        <p:spPr bwMode="auto">
          <a:xfrm>
            <a:off x="7942660" y="4476751"/>
            <a:ext cx="4763" cy="9525"/>
          </a:xfrm>
          <a:custGeom>
            <a:avLst/>
            <a:gdLst/>
            <a:ahLst/>
            <a:cxnLst>
              <a:cxn ang="0">
                <a:pos x="3931" y="0"/>
              </a:cxn>
              <a:cxn ang="0">
                <a:pos x="0" y="0"/>
              </a:cxn>
              <a:cxn ang="0">
                <a:pos x="0" y="10667"/>
              </a:cxn>
              <a:cxn ang="0">
                <a:pos x="1158" y="10667"/>
              </a:cxn>
              <a:cxn ang="0">
                <a:pos x="1158" y="6095"/>
              </a:cxn>
              <a:cxn ang="0">
                <a:pos x="3688" y="6095"/>
              </a:cxn>
              <a:cxn ang="0">
                <a:pos x="4328" y="5964"/>
              </a:cxn>
              <a:cxn ang="0">
                <a:pos x="4815" y="5714"/>
              </a:cxn>
              <a:cxn ang="0">
                <a:pos x="5212" y="5202"/>
              </a:cxn>
              <a:cxn ang="0">
                <a:pos x="5394" y="4952"/>
              </a:cxn>
              <a:cxn ang="0">
                <a:pos x="1158" y="4952"/>
              </a:cxn>
              <a:cxn ang="0">
                <a:pos x="1158" y="1274"/>
              </a:cxn>
              <a:cxn ang="0">
                <a:pos x="5455" y="1274"/>
              </a:cxn>
              <a:cxn ang="0">
                <a:pos x="4968" y="761"/>
              </a:cxn>
              <a:cxn ang="0">
                <a:pos x="4571" y="249"/>
              </a:cxn>
              <a:cxn ang="0">
                <a:pos x="3931" y="0"/>
              </a:cxn>
              <a:cxn ang="0">
                <a:pos x="3688" y="6095"/>
              </a:cxn>
              <a:cxn ang="0">
                <a:pos x="2529" y="6095"/>
              </a:cxn>
              <a:cxn ang="0">
                <a:pos x="4815" y="10667"/>
              </a:cxn>
              <a:cxn ang="0">
                <a:pos x="6095" y="10667"/>
              </a:cxn>
              <a:cxn ang="0">
                <a:pos x="3688" y="6095"/>
              </a:cxn>
              <a:cxn ang="0">
                <a:pos x="5455" y="1274"/>
              </a:cxn>
              <a:cxn ang="0">
                <a:pos x="3931" y="1274"/>
              </a:cxn>
              <a:cxn ang="0">
                <a:pos x="4328" y="1773"/>
              </a:cxn>
              <a:cxn ang="0">
                <a:pos x="4571" y="2036"/>
              </a:cxn>
              <a:cxn ang="0">
                <a:pos x="4693" y="2417"/>
              </a:cxn>
              <a:cxn ang="0">
                <a:pos x="4693" y="3678"/>
              </a:cxn>
              <a:cxn ang="0">
                <a:pos x="4571" y="4190"/>
              </a:cxn>
              <a:cxn ang="0">
                <a:pos x="4328" y="4440"/>
              </a:cxn>
              <a:cxn ang="0">
                <a:pos x="3931" y="4821"/>
              </a:cxn>
              <a:cxn ang="0">
                <a:pos x="3566" y="4952"/>
              </a:cxn>
              <a:cxn ang="0">
                <a:pos x="5394" y="4952"/>
              </a:cxn>
              <a:cxn ang="0">
                <a:pos x="5577" y="4703"/>
              </a:cxn>
              <a:cxn ang="0">
                <a:pos x="5730" y="3941"/>
              </a:cxn>
              <a:cxn ang="0">
                <a:pos x="5730" y="2036"/>
              </a:cxn>
              <a:cxn ang="0">
                <a:pos x="5455" y="1274"/>
              </a:cxn>
            </a:cxnLst>
            <a:rect l="0" t="0" r="r" b="b"/>
            <a:pathLst>
              <a:path w="6350" h="10795">
                <a:moveTo>
                  <a:pt x="3931" y="0"/>
                </a:moveTo>
                <a:lnTo>
                  <a:pt x="0" y="0"/>
                </a:lnTo>
                <a:lnTo>
                  <a:pt x="0" y="10667"/>
                </a:lnTo>
                <a:lnTo>
                  <a:pt x="1158" y="10667"/>
                </a:lnTo>
                <a:lnTo>
                  <a:pt x="1158" y="6095"/>
                </a:lnTo>
                <a:lnTo>
                  <a:pt x="3688" y="6095"/>
                </a:lnTo>
                <a:lnTo>
                  <a:pt x="4328" y="5964"/>
                </a:lnTo>
                <a:lnTo>
                  <a:pt x="4815" y="5714"/>
                </a:lnTo>
                <a:lnTo>
                  <a:pt x="5212" y="5202"/>
                </a:lnTo>
                <a:lnTo>
                  <a:pt x="5394" y="4952"/>
                </a:lnTo>
                <a:lnTo>
                  <a:pt x="1158" y="4952"/>
                </a:lnTo>
                <a:lnTo>
                  <a:pt x="1158" y="1274"/>
                </a:lnTo>
                <a:lnTo>
                  <a:pt x="5455" y="1274"/>
                </a:lnTo>
                <a:lnTo>
                  <a:pt x="4968" y="761"/>
                </a:lnTo>
                <a:lnTo>
                  <a:pt x="4571" y="249"/>
                </a:lnTo>
                <a:lnTo>
                  <a:pt x="3931" y="0"/>
                </a:lnTo>
                <a:close/>
              </a:path>
              <a:path w="6350" h="10795">
                <a:moveTo>
                  <a:pt x="3688" y="6095"/>
                </a:moveTo>
                <a:lnTo>
                  <a:pt x="2529" y="6095"/>
                </a:lnTo>
                <a:lnTo>
                  <a:pt x="4815" y="10667"/>
                </a:lnTo>
                <a:lnTo>
                  <a:pt x="6095" y="10667"/>
                </a:lnTo>
                <a:lnTo>
                  <a:pt x="3688" y="6095"/>
                </a:lnTo>
                <a:close/>
              </a:path>
              <a:path w="6350" h="10795">
                <a:moveTo>
                  <a:pt x="5455" y="1274"/>
                </a:moveTo>
                <a:lnTo>
                  <a:pt x="3931" y="1274"/>
                </a:lnTo>
                <a:lnTo>
                  <a:pt x="4328" y="1773"/>
                </a:lnTo>
                <a:lnTo>
                  <a:pt x="4571" y="2036"/>
                </a:lnTo>
                <a:lnTo>
                  <a:pt x="4693" y="2417"/>
                </a:lnTo>
                <a:lnTo>
                  <a:pt x="4693" y="3678"/>
                </a:lnTo>
                <a:lnTo>
                  <a:pt x="4571" y="4190"/>
                </a:lnTo>
                <a:lnTo>
                  <a:pt x="4328" y="4440"/>
                </a:lnTo>
                <a:lnTo>
                  <a:pt x="3931" y="4821"/>
                </a:lnTo>
                <a:lnTo>
                  <a:pt x="3566" y="4952"/>
                </a:lnTo>
                <a:lnTo>
                  <a:pt x="5394" y="4952"/>
                </a:lnTo>
                <a:lnTo>
                  <a:pt x="5577" y="4703"/>
                </a:lnTo>
                <a:lnTo>
                  <a:pt x="5730" y="3941"/>
                </a:lnTo>
                <a:lnTo>
                  <a:pt x="5730" y="2036"/>
                </a:lnTo>
                <a:lnTo>
                  <a:pt x="5455" y="1274"/>
                </a:lnTo>
                <a:close/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17" name="object 105"/>
          <p:cNvSpPr>
            <a:spLocks/>
          </p:cNvSpPr>
          <p:nvPr/>
        </p:nvSpPr>
        <p:spPr bwMode="auto">
          <a:xfrm>
            <a:off x="7630717" y="2414589"/>
            <a:ext cx="97631" cy="128587"/>
          </a:xfrm>
          <a:custGeom>
            <a:avLst/>
            <a:gdLst/>
            <a:ahLst/>
            <a:cxnLst>
              <a:cxn ang="0">
                <a:pos x="61742" y="0"/>
              </a:cxn>
              <a:cxn ang="0">
                <a:pos x="22992" y="15383"/>
              </a:cxn>
              <a:cxn ang="0">
                <a:pos x="1613" y="50303"/>
              </a:cxn>
              <a:cxn ang="0">
                <a:pos x="0" y="64663"/>
              </a:cxn>
              <a:cxn ang="0">
                <a:pos x="945" y="75637"/>
              </a:cxn>
              <a:cxn ang="0">
                <a:pos x="19436" y="109573"/>
              </a:cxn>
              <a:cxn ang="0">
                <a:pos x="58098" y="127640"/>
              </a:cxn>
              <a:cxn ang="0">
                <a:pos x="74683" y="128804"/>
              </a:cxn>
              <a:cxn ang="0">
                <a:pos x="87839" y="125521"/>
              </a:cxn>
              <a:cxn ang="0">
                <a:pos x="118830" y="100754"/>
              </a:cxn>
              <a:cxn ang="0">
                <a:pos x="130712" y="57913"/>
              </a:cxn>
              <a:cxn ang="0">
                <a:pos x="127778" y="44424"/>
              </a:cxn>
              <a:cxn ang="0">
                <a:pos x="103533" y="12477"/>
              </a:cxn>
              <a:cxn ang="0">
                <a:pos x="61742" y="0"/>
              </a:cxn>
            </a:cxnLst>
            <a:rect l="0" t="0" r="r" b="b"/>
            <a:pathLst>
              <a:path w="130809" h="128905">
                <a:moveTo>
                  <a:pt x="61742" y="0"/>
                </a:moveTo>
                <a:lnTo>
                  <a:pt x="22992" y="15383"/>
                </a:lnTo>
                <a:lnTo>
                  <a:pt x="1613" y="50303"/>
                </a:lnTo>
                <a:lnTo>
                  <a:pt x="0" y="64663"/>
                </a:lnTo>
                <a:lnTo>
                  <a:pt x="945" y="75637"/>
                </a:lnTo>
                <a:lnTo>
                  <a:pt x="19436" y="109573"/>
                </a:lnTo>
                <a:lnTo>
                  <a:pt x="58098" y="127640"/>
                </a:lnTo>
                <a:lnTo>
                  <a:pt x="74683" y="128804"/>
                </a:lnTo>
                <a:lnTo>
                  <a:pt x="87839" y="125521"/>
                </a:lnTo>
                <a:lnTo>
                  <a:pt x="118830" y="100754"/>
                </a:lnTo>
                <a:lnTo>
                  <a:pt x="130712" y="57913"/>
                </a:lnTo>
                <a:lnTo>
                  <a:pt x="127778" y="44424"/>
                </a:lnTo>
                <a:lnTo>
                  <a:pt x="103533" y="12477"/>
                </a:lnTo>
                <a:lnTo>
                  <a:pt x="61742" y="0"/>
                </a:lnTo>
                <a:close/>
              </a:path>
            </a:pathLst>
          </a:custGeom>
          <a:solidFill>
            <a:srgbClr val="AFC5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18" name="object 106"/>
          <p:cNvSpPr>
            <a:spLocks/>
          </p:cNvSpPr>
          <p:nvPr/>
        </p:nvSpPr>
        <p:spPr bwMode="auto">
          <a:xfrm>
            <a:off x="7650956" y="2427289"/>
            <a:ext cx="57150" cy="98425"/>
          </a:xfrm>
          <a:custGeom>
            <a:avLst/>
            <a:gdLst/>
            <a:ahLst/>
            <a:cxnLst>
              <a:cxn ang="0">
                <a:pos x="74797" y="91196"/>
              </a:cxn>
              <a:cxn ang="0">
                <a:pos x="1523" y="91196"/>
              </a:cxn>
              <a:cxn ang="0">
                <a:pos x="0" y="92323"/>
              </a:cxn>
              <a:cxn ang="0">
                <a:pos x="0" y="96011"/>
              </a:cxn>
              <a:cxn ang="0">
                <a:pos x="1523" y="97535"/>
              </a:cxn>
              <a:cxn ang="0">
                <a:pos x="74797" y="97535"/>
              </a:cxn>
              <a:cxn ang="0">
                <a:pos x="76199" y="96011"/>
              </a:cxn>
              <a:cxn ang="0">
                <a:pos x="76199" y="92323"/>
              </a:cxn>
              <a:cxn ang="0">
                <a:pos x="74797" y="91196"/>
              </a:cxn>
              <a:cxn ang="0">
                <a:pos x="38496" y="0"/>
              </a:cxn>
              <a:cxn ang="0">
                <a:pos x="31118" y="877"/>
              </a:cxn>
              <a:cxn ang="0">
                <a:pos x="18755" y="7040"/>
              </a:cxn>
              <a:cxn ang="0">
                <a:pos x="10275" y="17810"/>
              </a:cxn>
              <a:cxn ang="0">
                <a:pos x="7148" y="31660"/>
              </a:cxn>
              <a:cxn ang="0">
                <a:pos x="9514" y="41435"/>
              </a:cxn>
              <a:cxn ang="0">
                <a:pos x="17090" y="55346"/>
              </a:cxn>
              <a:cxn ang="0">
                <a:pos x="36332" y="83941"/>
              </a:cxn>
              <a:cxn ang="0">
                <a:pos x="36697" y="84703"/>
              </a:cxn>
              <a:cxn ang="0">
                <a:pos x="37459" y="85100"/>
              </a:cxn>
              <a:cxn ang="0">
                <a:pos x="39258" y="85100"/>
              </a:cxn>
              <a:cxn ang="0">
                <a:pos x="40020" y="84703"/>
              </a:cxn>
              <a:cxn ang="0">
                <a:pos x="62833" y="50033"/>
              </a:cxn>
              <a:cxn ang="0">
                <a:pos x="31817" y="50033"/>
              </a:cxn>
              <a:cxn ang="0">
                <a:pos x="21982" y="41853"/>
              </a:cxn>
              <a:cxn ang="0">
                <a:pos x="18413" y="26920"/>
              </a:cxn>
              <a:cxn ang="0">
                <a:pos x="25353" y="15221"/>
              </a:cxn>
              <a:cxn ang="0">
                <a:pos x="38496" y="10424"/>
              </a:cxn>
              <a:cxn ang="0">
                <a:pos x="60847" y="10424"/>
              </a:cxn>
              <a:cxn ang="0">
                <a:pos x="52198" y="3277"/>
              </a:cxn>
              <a:cxn ang="0">
                <a:pos x="38496" y="0"/>
              </a:cxn>
              <a:cxn ang="0">
                <a:pos x="60847" y="10424"/>
              </a:cxn>
              <a:cxn ang="0">
                <a:pos x="38496" y="10424"/>
              </a:cxn>
              <a:cxn ang="0">
                <a:pos x="47474" y="12916"/>
              </a:cxn>
              <a:cxn ang="0">
                <a:pos x="55015" y="22376"/>
              </a:cxn>
              <a:cxn ang="0">
                <a:pos x="56750" y="38995"/>
              </a:cxn>
              <a:cxn ang="0">
                <a:pos x="47772" y="47480"/>
              </a:cxn>
              <a:cxn ang="0">
                <a:pos x="31817" y="50033"/>
              </a:cxn>
              <a:cxn ang="0">
                <a:pos x="62833" y="50033"/>
              </a:cxn>
              <a:cxn ang="0">
                <a:pos x="64007" y="48249"/>
              </a:cxn>
              <a:cxn ang="0">
                <a:pos x="67299" y="43037"/>
              </a:cxn>
              <a:cxn ang="0">
                <a:pos x="69220" y="37094"/>
              </a:cxn>
              <a:cxn ang="0">
                <a:pos x="68605" y="24645"/>
              </a:cxn>
              <a:cxn ang="0">
                <a:pos x="62792" y="12031"/>
              </a:cxn>
              <a:cxn ang="0">
                <a:pos x="60847" y="10424"/>
              </a:cxn>
              <a:cxn ang="0">
                <a:pos x="43312" y="22463"/>
              </a:cxn>
              <a:cxn ang="0">
                <a:pos x="33924" y="22463"/>
              </a:cxn>
              <a:cxn ang="0">
                <a:pos x="30114" y="26151"/>
              </a:cxn>
              <a:cxn ang="0">
                <a:pos x="30114" y="35935"/>
              </a:cxn>
              <a:cxn ang="0">
                <a:pos x="33924" y="39623"/>
              </a:cxn>
              <a:cxn ang="0">
                <a:pos x="43312" y="39623"/>
              </a:cxn>
              <a:cxn ang="0">
                <a:pos x="47000" y="35935"/>
              </a:cxn>
              <a:cxn ang="0">
                <a:pos x="47000" y="26151"/>
              </a:cxn>
              <a:cxn ang="0">
                <a:pos x="43312" y="22463"/>
              </a:cxn>
            </a:cxnLst>
            <a:rect l="0" t="0" r="r" b="b"/>
            <a:pathLst>
              <a:path w="76200" h="97789">
                <a:moveTo>
                  <a:pt x="74797" y="91196"/>
                </a:moveTo>
                <a:lnTo>
                  <a:pt x="1523" y="91196"/>
                </a:lnTo>
                <a:lnTo>
                  <a:pt x="0" y="92323"/>
                </a:lnTo>
                <a:lnTo>
                  <a:pt x="0" y="96011"/>
                </a:lnTo>
                <a:lnTo>
                  <a:pt x="1523" y="97535"/>
                </a:lnTo>
                <a:lnTo>
                  <a:pt x="74797" y="97535"/>
                </a:lnTo>
                <a:lnTo>
                  <a:pt x="76199" y="96011"/>
                </a:lnTo>
                <a:lnTo>
                  <a:pt x="76199" y="92323"/>
                </a:lnTo>
                <a:lnTo>
                  <a:pt x="74797" y="91196"/>
                </a:lnTo>
                <a:close/>
              </a:path>
              <a:path w="76200" h="97789">
                <a:moveTo>
                  <a:pt x="38496" y="0"/>
                </a:moveTo>
                <a:lnTo>
                  <a:pt x="31118" y="877"/>
                </a:lnTo>
                <a:lnTo>
                  <a:pt x="18755" y="7040"/>
                </a:lnTo>
                <a:lnTo>
                  <a:pt x="10275" y="17810"/>
                </a:lnTo>
                <a:lnTo>
                  <a:pt x="7148" y="31660"/>
                </a:lnTo>
                <a:lnTo>
                  <a:pt x="9514" y="41435"/>
                </a:lnTo>
                <a:lnTo>
                  <a:pt x="17090" y="55346"/>
                </a:lnTo>
                <a:lnTo>
                  <a:pt x="36332" y="83941"/>
                </a:lnTo>
                <a:lnTo>
                  <a:pt x="36697" y="84703"/>
                </a:lnTo>
                <a:lnTo>
                  <a:pt x="37459" y="85100"/>
                </a:lnTo>
                <a:lnTo>
                  <a:pt x="39258" y="85100"/>
                </a:lnTo>
                <a:lnTo>
                  <a:pt x="40020" y="84703"/>
                </a:lnTo>
                <a:lnTo>
                  <a:pt x="62833" y="50033"/>
                </a:lnTo>
                <a:lnTo>
                  <a:pt x="31817" y="50033"/>
                </a:lnTo>
                <a:lnTo>
                  <a:pt x="21982" y="41853"/>
                </a:lnTo>
                <a:lnTo>
                  <a:pt x="18413" y="26920"/>
                </a:lnTo>
                <a:lnTo>
                  <a:pt x="25353" y="15221"/>
                </a:lnTo>
                <a:lnTo>
                  <a:pt x="38496" y="10424"/>
                </a:lnTo>
                <a:lnTo>
                  <a:pt x="60847" y="10424"/>
                </a:lnTo>
                <a:lnTo>
                  <a:pt x="52198" y="3277"/>
                </a:lnTo>
                <a:lnTo>
                  <a:pt x="38496" y="0"/>
                </a:lnTo>
                <a:close/>
              </a:path>
              <a:path w="76200" h="97789">
                <a:moveTo>
                  <a:pt x="60847" y="10424"/>
                </a:moveTo>
                <a:lnTo>
                  <a:pt x="38496" y="10424"/>
                </a:lnTo>
                <a:lnTo>
                  <a:pt x="47474" y="12916"/>
                </a:lnTo>
                <a:lnTo>
                  <a:pt x="55015" y="22376"/>
                </a:lnTo>
                <a:lnTo>
                  <a:pt x="56750" y="38995"/>
                </a:lnTo>
                <a:lnTo>
                  <a:pt x="47772" y="47480"/>
                </a:lnTo>
                <a:lnTo>
                  <a:pt x="31817" y="50033"/>
                </a:lnTo>
                <a:lnTo>
                  <a:pt x="62833" y="50033"/>
                </a:lnTo>
                <a:lnTo>
                  <a:pt x="64007" y="48249"/>
                </a:lnTo>
                <a:lnTo>
                  <a:pt x="67299" y="43037"/>
                </a:lnTo>
                <a:lnTo>
                  <a:pt x="69220" y="37094"/>
                </a:lnTo>
                <a:lnTo>
                  <a:pt x="68605" y="24645"/>
                </a:lnTo>
                <a:lnTo>
                  <a:pt x="62792" y="12031"/>
                </a:lnTo>
                <a:lnTo>
                  <a:pt x="60847" y="10424"/>
                </a:lnTo>
                <a:close/>
              </a:path>
              <a:path w="76200" h="97789">
                <a:moveTo>
                  <a:pt x="43312" y="22463"/>
                </a:moveTo>
                <a:lnTo>
                  <a:pt x="33924" y="22463"/>
                </a:lnTo>
                <a:lnTo>
                  <a:pt x="30114" y="26151"/>
                </a:lnTo>
                <a:lnTo>
                  <a:pt x="30114" y="35935"/>
                </a:lnTo>
                <a:lnTo>
                  <a:pt x="33924" y="39623"/>
                </a:lnTo>
                <a:lnTo>
                  <a:pt x="43312" y="39623"/>
                </a:lnTo>
                <a:lnTo>
                  <a:pt x="47000" y="35935"/>
                </a:lnTo>
                <a:lnTo>
                  <a:pt x="47000" y="26151"/>
                </a:lnTo>
                <a:lnTo>
                  <a:pt x="43312" y="22463"/>
                </a:lnTo>
                <a:close/>
              </a:path>
            </a:pathLst>
          </a:custGeom>
          <a:solidFill>
            <a:srgbClr val="2852D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19" name="object 107"/>
          <p:cNvSpPr>
            <a:spLocks/>
          </p:cNvSpPr>
          <p:nvPr/>
        </p:nvSpPr>
        <p:spPr bwMode="auto">
          <a:xfrm>
            <a:off x="7853363" y="2286001"/>
            <a:ext cx="97631" cy="130175"/>
          </a:xfrm>
          <a:custGeom>
            <a:avLst/>
            <a:gdLst/>
            <a:ahLst/>
            <a:cxnLst>
              <a:cxn ang="0">
                <a:pos x="61019" y="0"/>
              </a:cxn>
              <a:cxn ang="0">
                <a:pos x="22702" y="15573"/>
              </a:cxn>
              <a:cxn ang="0">
                <a:pos x="1592" y="50902"/>
              </a:cxn>
              <a:cxn ang="0">
                <a:pos x="0" y="65424"/>
              </a:cxn>
              <a:cxn ang="0">
                <a:pos x="918" y="76429"/>
              </a:cxn>
              <a:cxn ang="0">
                <a:pos x="19162" y="110806"/>
              </a:cxn>
              <a:cxn ang="0">
                <a:pos x="57431" y="129131"/>
              </a:cxn>
              <a:cxn ang="0">
                <a:pos x="73874" y="130310"/>
              </a:cxn>
              <a:cxn ang="0">
                <a:pos x="86870" y="126977"/>
              </a:cxn>
              <a:cxn ang="0">
                <a:pos x="117469" y="101909"/>
              </a:cxn>
              <a:cxn ang="0">
                <a:pos x="129198" y="58657"/>
              </a:cxn>
              <a:cxn ang="0">
                <a:pos x="126310" y="45003"/>
              </a:cxn>
              <a:cxn ang="0">
                <a:pos x="102359" y="12645"/>
              </a:cxn>
              <a:cxn ang="0">
                <a:pos x="61019" y="0"/>
              </a:cxn>
            </a:cxnLst>
            <a:rect l="0" t="0" r="r" b="b"/>
            <a:pathLst>
              <a:path w="129540" h="130810">
                <a:moveTo>
                  <a:pt x="61019" y="0"/>
                </a:moveTo>
                <a:lnTo>
                  <a:pt x="22702" y="15573"/>
                </a:lnTo>
                <a:lnTo>
                  <a:pt x="1592" y="50902"/>
                </a:lnTo>
                <a:lnTo>
                  <a:pt x="0" y="65424"/>
                </a:lnTo>
                <a:lnTo>
                  <a:pt x="918" y="76429"/>
                </a:lnTo>
                <a:lnTo>
                  <a:pt x="19162" y="110806"/>
                </a:lnTo>
                <a:lnTo>
                  <a:pt x="57431" y="129131"/>
                </a:lnTo>
                <a:lnTo>
                  <a:pt x="73874" y="130310"/>
                </a:lnTo>
                <a:lnTo>
                  <a:pt x="86870" y="126977"/>
                </a:lnTo>
                <a:lnTo>
                  <a:pt x="117469" y="101909"/>
                </a:lnTo>
                <a:lnTo>
                  <a:pt x="129198" y="58657"/>
                </a:lnTo>
                <a:lnTo>
                  <a:pt x="126310" y="45003"/>
                </a:lnTo>
                <a:lnTo>
                  <a:pt x="102359" y="12645"/>
                </a:lnTo>
                <a:lnTo>
                  <a:pt x="61019" y="0"/>
                </a:lnTo>
                <a:close/>
              </a:path>
            </a:pathLst>
          </a:custGeom>
          <a:solidFill>
            <a:srgbClr val="AFC5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20" name="object 108"/>
          <p:cNvSpPr>
            <a:spLocks/>
          </p:cNvSpPr>
          <p:nvPr/>
        </p:nvSpPr>
        <p:spPr bwMode="auto">
          <a:xfrm>
            <a:off x="7866460" y="2305051"/>
            <a:ext cx="71438" cy="93663"/>
          </a:xfrm>
          <a:custGeom>
            <a:avLst/>
            <a:gdLst/>
            <a:ahLst/>
            <a:cxnLst>
              <a:cxn ang="0">
                <a:pos x="45598" y="72268"/>
              </a:cxn>
              <a:cxn ang="0">
                <a:pos x="43555" y="76718"/>
              </a:cxn>
              <a:cxn ang="0">
                <a:pos x="43433" y="92445"/>
              </a:cxn>
              <a:cxn ang="0">
                <a:pos x="50048" y="94487"/>
              </a:cxn>
              <a:cxn ang="0">
                <a:pos x="51942" y="90037"/>
              </a:cxn>
              <a:cxn ang="0">
                <a:pos x="52212" y="74279"/>
              </a:cxn>
              <a:cxn ang="0">
                <a:pos x="47762" y="72268"/>
              </a:cxn>
              <a:cxn ang="0">
                <a:pos x="25786" y="64129"/>
              </a:cxn>
              <a:cxn ang="0">
                <a:pos x="23743" y="65410"/>
              </a:cxn>
              <a:cxn ang="0">
                <a:pos x="12588" y="76443"/>
              </a:cxn>
              <a:cxn ang="0">
                <a:pos x="15880" y="82539"/>
              </a:cxn>
              <a:cxn ang="0">
                <a:pos x="20208" y="81015"/>
              </a:cxn>
              <a:cxn ang="0">
                <a:pos x="31485" y="69860"/>
              </a:cxn>
              <a:cxn ang="0">
                <a:pos x="29961" y="65410"/>
              </a:cxn>
              <a:cxn ang="0">
                <a:pos x="27950" y="64129"/>
              </a:cxn>
              <a:cxn ang="0">
                <a:pos x="67452" y="63367"/>
              </a:cxn>
              <a:cxn ang="0">
                <a:pos x="65410" y="64648"/>
              </a:cxn>
              <a:cxn ang="0">
                <a:pos x="63764" y="68945"/>
              </a:cxn>
              <a:cxn ang="0">
                <a:pos x="74797" y="80131"/>
              </a:cxn>
              <a:cxn ang="0">
                <a:pos x="79247" y="81899"/>
              </a:cxn>
              <a:cxn ang="0">
                <a:pos x="82814" y="78607"/>
              </a:cxn>
              <a:cxn ang="0">
                <a:pos x="81015" y="74279"/>
              </a:cxn>
              <a:cxn ang="0">
                <a:pos x="70744" y="63886"/>
              </a:cxn>
              <a:cxn ang="0">
                <a:pos x="2042" y="43312"/>
              </a:cxn>
              <a:cxn ang="0">
                <a:pos x="0" y="50170"/>
              </a:cxn>
              <a:cxn ang="0">
                <a:pos x="20055" y="52059"/>
              </a:cxn>
              <a:cxn ang="0">
                <a:pos x="21976" y="45476"/>
              </a:cxn>
              <a:cxn ang="0">
                <a:pos x="4450" y="43555"/>
              </a:cxn>
              <a:cxn ang="0">
                <a:pos x="76840" y="42428"/>
              </a:cxn>
              <a:cxn ang="0">
                <a:pos x="72511" y="44317"/>
              </a:cxn>
              <a:cxn ang="0">
                <a:pos x="74432" y="50932"/>
              </a:cxn>
              <a:cxn ang="0">
                <a:pos x="90312" y="51175"/>
              </a:cxn>
              <a:cxn ang="0">
                <a:pos x="94487" y="49133"/>
              </a:cxn>
              <a:cxn ang="0">
                <a:pos x="94731" y="44317"/>
              </a:cxn>
              <a:cxn ang="0">
                <a:pos x="90312" y="42671"/>
              </a:cxn>
              <a:cxn ang="0">
                <a:pos x="54498" y="34289"/>
              </a:cxn>
              <a:cxn ang="0">
                <a:pos x="34289" y="40142"/>
              </a:cxn>
              <a:cxn ang="0">
                <a:pos x="40142" y="60197"/>
              </a:cxn>
              <a:cxn ang="0">
                <a:pos x="60319" y="54345"/>
              </a:cxn>
              <a:cxn ang="0">
                <a:pos x="54498" y="34289"/>
              </a:cxn>
              <a:cxn ang="0">
                <a:pos x="15483" y="12953"/>
              </a:cxn>
              <a:cxn ang="0">
                <a:pos x="13350" y="14234"/>
              </a:cxn>
              <a:cxn ang="0">
                <a:pos x="11826" y="18653"/>
              </a:cxn>
              <a:cxn ang="0">
                <a:pos x="22859" y="29839"/>
              </a:cxn>
              <a:cxn ang="0">
                <a:pos x="27310" y="31607"/>
              </a:cxn>
              <a:cxn ang="0">
                <a:pos x="30723" y="28315"/>
              </a:cxn>
              <a:cxn ang="0">
                <a:pos x="29077" y="23743"/>
              </a:cxn>
              <a:cxn ang="0">
                <a:pos x="18806" y="13319"/>
              </a:cxn>
              <a:cxn ang="0">
                <a:pos x="78485" y="12313"/>
              </a:cxn>
              <a:cxn ang="0">
                <a:pos x="75194" y="12710"/>
              </a:cxn>
              <a:cxn ang="0">
                <a:pos x="64769" y="22981"/>
              </a:cxn>
              <a:cxn ang="0">
                <a:pos x="63002" y="27431"/>
              </a:cxn>
              <a:cxn ang="0">
                <a:pos x="66293" y="30723"/>
              </a:cxn>
              <a:cxn ang="0">
                <a:pos x="70622" y="29199"/>
              </a:cxn>
              <a:cxn ang="0">
                <a:pos x="82052" y="18044"/>
              </a:cxn>
              <a:cxn ang="0">
                <a:pos x="80406" y="13594"/>
              </a:cxn>
              <a:cxn ang="0">
                <a:pos x="78485" y="12313"/>
              </a:cxn>
              <a:cxn ang="0">
                <a:pos x="44439" y="0"/>
              </a:cxn>
              <a:cxn ang="0">
                <a:pos x="42428" y="17769"/>
              </a:cxn>
              <a:cxn ang="0">
                <a:pos x="44195" y="22219"/>
              </a:cxn>
              <a:cxn ang="0">
                <a:pos x="51053" y="20177"/>
              </a:cxn>
              <a:cxn ang="0">
                <a:pos x="49286" y="0"/>
              </a:cxn>
            </a:cxnLst>
            <a:rect l="0" t="0" r="r" b="b"/>
            <a:pathLst>
              <a:path w="95250" h="94614">
                <a:moveTo>
                  <a:pt x="47762" y="72268"/>
                </a:moveTo>
                <a:lnTo>
                  <a:pt x="45598" y="72268"/>
                </a:lnTo>
                <a:lnTo>
                  <a:pt x="43555" y="74279"/>
                </a:lnTo>
                <a:lnTo>
                  <a:pt x="43555" y="76718"/>
                </a:lnTo>
                <a:lnTo>
                  <a:pt x="43433" y="90037"/>
                </a:lnTo>
                <a:lnTo>
                  <a:pt x="43433" y="92445"/>
                </a:lnTo>
                <a:lnTo>
                  <a:pt x="45354" y="94487"/>
                </a:lnTo>
                <a:lnTo>
                  <a:pt x="50048" y="94487"/>
                </a:lnTo>
                <a:lnTo>
                  <a:pt x="51937" y="92445"/>
                </a:lnTo>
                <a:lnTo>
                  <a:pt x="51942" y="90037"/>
                </a:lnTo>
                <a:lnTo>
                  <a:pt x="52212" y="76718"/>
                </a:lnTo>
                <a:lnTo>
                  <a:pt x="52212" y="74279"/>
                </a:lnTo>
                <a:lnTo>
                  <a:pt x="50170" y="72511"/>
                </a:lnTo>
                <a:lnTo>
                  <a:pt x="47762" y="72268"/>
                </a:lnTo>
                <a:close/>
              </a:path>
              <a:path w="95250" h="94614">
                <a:moveTo>
                  <a:pt x="27950" y="64129"/>
                </a:moveTo>
                <a:lnTo>
                  <a:pt x="25786" y="64129"/>
                </a:lnTo>
                <a:lnTo>
                  <a:pt x="24627" y="64526"/>
                </a:lnTo>
                <a:lnTo>
                  <a:pt x="23743" y="65410"/>
                </a:lnTo>
                <a:lnTo>
                  <a:pt x="14112" y="74919"/>
                </a:lnTo>
                <a:lnTo>
                  <a:pt x="12588" y="76443"/>
                </a:lnTo>
                <a:lnTo>
                  <a:pt x="12588" y="79247"/>
                </a:lnTo>
                <a:lnTo>
                  <a:pt x="15880" y="82539"/>
                </a:lnTo>
                <a:lnTo>
                  <a:pt x="18409" y="82539"/>
                </a:lnTo>
                <a:lnTo>
                  <a:pt x="20208" y="81015"/>
                </a:lnTo>
                <a:lnTo>
                  <a:pt x="29961" y="71627"/>
                </a:lnTo>
                <a:lnTo>
                  <a:pt x="31485" y="69860"/>
                </a:lnTo>
                <a:lnTo>
                  <a:pt x="31485" y="67177"/>
                </a:lnTo>
                <a:lnTo>
                  <a:pt x="29961" y="65410"/>
                </a:lnTo>
                <a:lnTo>
                  <a:pt x="29077" y="64526"/>
                </a:lnTo>
                <a:lnTo>
                  <a:pt x="27950" y="64129"/>
                </a:lnTo>
                <a:close/>
              </a:path>
              <a:path w="95250" h="94614">
                <a:moveTo>
                  <a:pt x="69585" y="63367"/>
                </a:moveTo>
                <a:lnTo>
                  <a:pt x="67452" y="63367"/>
                </a:lnTo>
                <a:lnTo>
                  <a:pt x="66293" y="63764"/>
                </a:lnTo>
                <a:lnTo>
                  <a:pt x="65410" y="64648"/>
                </a:lnTo>
                <a:lnTo>
                  <a:pt x="63764" y="66415"/>
                </a:lnTo>
                <a:lnTo>
                  <a:pt x="63764" y="68945"/>
                </a:lnTo>
                <a:lnTo>
                  <a:pt x="65410" y="70744"/>
                </a:lnTo>
                <a:lnTo>
                  <a:pt x="74797" y="80131"/>
                </a:lnTo>
                <a:lnTo>
                  <a:pt x="76596" y="81899"/>
                </a:lnTo>
                <a:lnTo>
                  <a:pt x="79247" y="81899"/>
                </a:lnTo>
                <a:lnTo>
                  <a:pt x="81015" y="80375"/>
                </a:lnTo>
                <a:lnTo>
                  <a:pt x="82814" y="78607"/>
                </a:lnTo>
                <a:lnTo>
                  <a:pt x="82814" y="75956"/>
                </a:lnTo>
                <a:lnTo>
                  <a:pt x="81015" y="74279"/>
                </a:lnTo>
                <a:lnTo>
                  <a:pt x="71506" y="64648"/>
                </a:lnTo>
                <a:lnTo>
                  <a:pt x="70744" y="63886"/>
                </a:lnTo>
                <a:lnTo>
                  <a:pt x="69585" y="63367"/>
                </a:lnTo>
                <a:close/>
              </a:path>
              <a:path w="95250" h="94614">
                <a:moveTo>
                  <a:pt x="2042" y="43312"/>
                </a:moveTo>
                <a:lnTo>
                  <a:pt x="0" y="45323"/>
                </a:lnTo>
                <a:lnTo>
                  <a:pt x="0" y="50170"/>
                </a:lnTo>
                <a:lnTo>
                  <a:pt x="1767" y="52059"/>
                </a:lnTo>
                <a:lnTo>
                  <a:pt x="20055" y="52059"/>
                </a:lnTo>
                <a:lnTo>
                  <a:pt x="21976" y="50291"/>
                </a:lnTo>
                <a:lnTo>
                  <a:pt x="21976" y="45476"/>
                </a:lnTo>
                <a:lnTo>
                  <a:pt x="20208" y="43555"/>
                </a:lnTo>
                <a:lnTo>
                  <a:pt x="4450" y="43555"/>
                </a:lnTo>
                <a:lnTo>
                  <a:pt x="2042" y="43312"/>
                </a:lnTo>
                <a:close/>
              </a:path>
              <a:path w="95250" h="94614">
                <a:moveTo>
                  <a:pt x="76840" y="42428"/>
                </a:moveTo>
                <a:lnTo>
                  <a:pt x="74432" y="42428"/>
                </a:lnTo>
                <a:lnTo>
                  <a:pt x="72511" y="44317"/>
                </a:lnTo>
                <a:lnTo>
                  <a:pt x="72511" y="49011"/>
                </a:lnTo>
                <a:lnTo>
                  <a:pt x="74432" y="50932"/>
                </a:lnTo>
                <a:lnTo>
                  <a:pt x="76596" y="50932"/>
                </a:lnTo>
                <a:lnTo>
                  <a:pt x="90312" y="51175"/>
                </a:lnTo>
                <a:lnTo>
                  <a:pt x="92720" y="51175"/>
                </a:lnTo>
                <a:lnTo>
                  <a:pt x="94487" y="49133"/>
                </a:lnTo>
                <a:lnTo>
                  <a:pt x="94487" y="46725"/>
                </a:lnTo>
                <a:lnTo>
                  <a:pt x="94731" y="44317"/>
                </a:lnTo>
                <a:lnTo>
                  <a:pt x="92720" y="42671"/>
                </a:lnTo>
                <a:lnTo>
                  <a:pt x="90312" y="42671"/>
                </a:lnTo>
                <a:lnTo>
                  <a:pt x="76840" y="42428"/>
                </a:lnTo>
                <a:close/>
              </a:path>
              <a:path w="95250" h="94614">
                <a:moveTo>
                  <a:pt x="54498" y="34289"/>
                </a:moveTo>
                <a:lnTo>
                  <a:pt x="40142" y="34289"/>
                </a:lnTo>
                <a:lnTo>
                  <a:pt x="34289" y="40142"/>
                </a:lnTo>
                <a:lnTo>
                  <a:pt x="34289" y="54345"/>
                </a:lnTo>
                <a:lnTo>
                  <a:pt x="40142" y="60197"/>
                </a:lnTo>
                <a:lnTo>
                  <a:pt x="54498" y="60197"/>
                </a:lnTo>
                <a:lnTo>
                  <a:pt x="60319" y="54345"/>
                </a:lnTo>
                <a:lnTo>
                  <a:pt x="60319" y="40142"/>
                </a:lnTo>
                <a:lnTo>
                  <a:pt x="54498" y="34289"/>
                </a:lnTo>
                <a:close/>
              </a:path>
              <a:path w="95250" h="94614">
                <a:moveTo>
                  <a:pt x="17647" y="12953"/>
                </a:moveTo>
                <a:lnTo>
                  <a:pt x="15483" y="12953"/>
                </a:lnTo>
                <a:lnTo>
                  <a:pt x="14234" y="13319"/>
                </a:lnTo>
                <a:lnTo>
                  <a:pt x="13350" y="14234"/>
                </a:lnTo>
                <a:lnTo>
                  <a:pt x="11826" y="15758"/>
                </a:lnTo>
                <a:lnTo>
                  <a:pt x="11826" y="18653"/>
                </a:lnTo>
                <a:lnTo>
                  <a:pt x="13350" y="20177"/>
                </a:lnTo>
                <a:lnTo>
                  <a:pt x="22859" y="29839"/>
                </a:lnTo>
                <a:lnTo>
                  <a:pt x="24627" y="31607"/>
                </a:lnTo>
                <a:lnTo>
                  <a:pt x="27310" y="31607"/>
                </a:lnTo>
                <a:lnTo>
                  <a:pt x="29077" y="29839"/>
                </a:lnTo>
                <a:lnTo>
                  <a:pt x="30723" y="28315"/>
                </a:lnTo>
                <a:lnTo>
                  <a:pt x="30723" y="25511"/>
                </a:lnTo>
                <a:lnTo>
                  <a:pt x="29077" y="23743"/>
                </a:lnTo>
                <a:lnTo>
                  <a:pt x="19568" y="14234"/>
                </a:lnTo>
                <a:lnTo>
                  <a:pt x="18806" y="13319"/>
                </a:lnTo>
                <a:lnTo>
                  <a:pt x="17647" y="12953"/>
                </a:lnTo>
                <a:close/>
              </a:path>
              <a:path w="95250" h="94614">
                <a:moveTo>
                  <a:pt x="78485" y="12313"/>
                </a:moveTo>
                <a:lnTo>
                  <a:pt x="76321" y="12313"/>
                </a:lnTo>
                <a:lnTo>
                  <a:pt x="75194" y="12710"/>
                </a:lnTo>
                <a:lnTo>
                  <a:pt x="74432" y="13594"/>
                </a:lnTo>
                <a:lnTo>
                  <a:pt x="64769" y="22981"/>
                </a:lnTo>
                <a:lnTo>
                  <a:pt x="63002" y="24627"/>
                </a:lnTo>
                <a:lnTo>
                  <a:pt x="63002" y="27431"/>
                </a:lnTo>
                <a:lnTo>
                  <a:pt x="64769" y="28955"/>
                </a:lnTo>
                <a:lnTo>
                  <a:pt x="66293" y="30723"/>
                </a:lnTo>
                <a:lnTo>
                  <a:pt x="69098" y="30723"/>
                </a:lnTo>
                <a:lnTo>
                  <a:pt x="70622" y="29199"/>
                </a:lnTo>
                <a:lnTo>
                  <a:pt x="80406" y="19690"/>
                </a:lnTo>
                <a:lnTo>
                  <a:pt x="82052" y="18044"/>
                </a:lnTo>
                <a:lnTo>
                  <a:pt x="82052" y="15361"/>
                </a:lnTo>
                <a:lnTo>
                  <a:pt x="80406" y="13594"/>
                </a:lnTo>
                <a:lnTo>
                  <a:pt x="79644" y="12710"/>
                </a:lnTo>
                <a:lnTo>
                  <a:pt x="78485" y="12313"/>
                </a:lnTo>
                <a:close/>
              </a:path>
              <a:path w="95250" h="94614">
                <a:moveTo>
                  <a:pt x="49286" y="0"/>
                </a:moveTo>
                <a:lnTo>
                  <a:pt x="44439" y="0"/>
                </a:lnTo>
                <a:lnTo>
                  <a:pt x="42428" y="2042"/>
                </a:lnTo>
                <a:lnTo>
                  <a:pt x="42428" y="17769"/>
                </a:lnTo>
                <a:lnTo>
                  <a:pt x="42306" y="20177"/>
                </a:lnTo>
                <a:lnTo>
                  <a:pt x="44195" y="22219"/>
                </a:lnTo>
                <a:lnTo>
                  <a:pt x="49011" y="22219"/>
                </a:lnTo>
                <a:lnTo>
                  <a:pt x="51053" y="20177"/>
                </a:lnTo>
                <a:lnTo>
                  <a:pt x="51053" y="2042"/>
                </a:lnTo>
                <a:lnTo>
                  <a:pt x="49286" y="0"/>
                </a:lnTo>
                <a:close/>
              </a:path>
            </a:pathLst>
          </a:custGeom>
          <a:solidFill>
            <a:srgbClr val="2852D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21" name="object 109"/>
          <p:cNvSpPr>
            <a:spLocks/>
          </p:cNvSpPr>
          <p:nvPr/>
        </p:nvSpPr>
        <p:spPr bwMode="auto">
          <a:xfrm>
            <a:off x="7852173" y="2139950"/>
            <a:ext cx="97631" cy="128588"/>
          </a:xfrm>
          <a:custGeom>
            <a:avLst/>
            <a:gdLst/>
            <a:ahLst/>
            <a:cxnLst>
              <a:cxn ang="0">
                <a:pos x="61623" y="0"/>
              </a:cxn>
              <a:cxn ang="0">
                <a:pos x="22948" y="15205"/>
              </a:cxn>
              <a:cxn ang="0">
                <a:pos x="1610" y="50252"/>
              </a:cxn>
              <a:cxn ang="0">
                <a:pos x="0" y="64695"/>
              </a:cxn>
              <a:cxn ang="0">
                <a:pos x="662" y="73975"/>
              </a:cxn>
              <a:cxn ang="0">
                <a:pos x="18335" y="108950"/>
              </a:cxn>
              <a:cxn ang="0">
                <a:pos x="56218" y="127743"/>
              </a:cxn>
              <a:cxn ang="0">
                <a:pos x="72444" y="129014"/>
              </a:cxn>
              <a:cxn ang="0">
                <a:pos x="85739" y="125955"/>
              </a:cxn>
              <a:cxn ang="0">
                <a:pos x="117149" y="101525"/>
              </a:cxn>
              <a:cxn ang="0">
                <a:pos x="129296" y="59033"/>
              </a:cxn>
              <a:cxn ang="0">
                <a:pos x="126579" y="45320"/>
              </a:cxn>
              <a:cxn ang="0">
                <a:pos x="102840" y="12765"/>
              </a:cxn>
              <a:cxn ang="0">
                <a:pos x="61623" y="0"/>
              </a:cxn>
            </a:cxnLst>
            <a:rect l="0" t="0" r="r" b="b"/>
            <a:pathLst>
              <a:path w="129540" h="129539">
                <a:moveTo>
                  <a:pt x="61623" y="0"/>
                </a:moveTo>
                <a:lnTo>
                  <a:pt x="22948" y="15205"/>
                </a:lnTo>
                <a:lnTo>
                  <a:pt x="1610" y="50252"/>
                </a:lnTo>
                <a:lnTo>
                  <a:pt x="0" y="64695"/>
                </a:lnTo>
                <a:lnTo>
                  <a:pt x="662" y="73975"/>
                </a:lnTo>
                <a:lnTo>
                  <a:pt x="18335" y="108950"/>
                </a:lnTo>
                <a:lnTo>
                  <a:pt x="56218" y="127743"/>
                </a:lnTo>
                <a:lnTo>
                  <a:pt x="72444" y="129014"/>
                </a:lnTo>
                <a:lnTo>
                  <a:pt x="85739" y="125955"/>
                </a:lnTo>
                <a:lnTo>
                  <a:pt x="117149" y="101525"/>
                </a:lnTo>
                <a:lnTo>
                  <a:pt x="129296" y="59033"/>
                </a:lnTo>
                <a:lnTo>
                  <a:pt x="126579" y="45320"/>
                </a:lnTo>
                <a:lnTo>
                  <a:pt x="102840" y="12765"/>
                </a:lnTo>
                <a:lnTo>
                  <a:pt x="61623" y="0"/>
                </a:lnTo>
                <a:close/>
              </a:path>
            </a:pathLst>
          </a:custGeom>
          <a:solidFill>
            <a:srgbClr val="AFC5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22" name="object 110"/>
          <p:cNvSpPr>
            <a:spLocks/>
          </p:cNvSpPr>
          <p:nvPr/>
        </p:nvSpPr>
        <p:spPr bwMode="auto">
          <a:xfrm>
            <a:off x="7870031" y="2162175"/>
            <a:ext cx="61913" cy="84138"/>
          </a:xfrm>
          <a:custGeom>
            <a:avLst/>
            <a:gdLst/>
            <a:ahLst/>
            <a:cxnLst>
              <a:cxn ang="0">
                <a:pos x="58308" y="64769"/>
              </a:cxn>
              <a:cxn ang="0">
                <a:pos x="25542" y="64769"/>
              </a:cxn>
              <a:cxn ang="0">
                <a:pos x="24780" y="66812"/>
              </a:cxn>
              <a:cxn ang="0">
                <a:pos x="25786" y="68183"/>
              </a:cxn>
              <a:cxn ang="0">
                <a:pos x="40020" y="83057"/>
              </a:cxn>
              <a:cxn ang="0">
                <a:pos x="41026" y="83819"/>
              </a:cxn>
              <a:cxn ang="0">
                <a:pos x="42031" y="83819"/>
              </a:cxn>
              <a:cxn ang="0">
                <a:pos x="43190" y="83057"/>
              </a:cxn>
              <a:cxn ang="0">
                <a:pos x="58033" y="68183"/>
              </a:cxn>
              <a:cxn ang="0">
                <a:pos x="59070" y="66812"/>
              </a:cxn>
              <a:cxn ang="0">
                <a:pos x="58308" y="64769"/>
              </a:cxn>
              <a:cxn ang="0">
                <a:pos x="48524" y="48524"/>
              </a:cxn>
              <a:cxn ang="0">
                <a:pos x="35295" y="48524"/>
              </a:cxn>
              <a:cxn ang="0">
                <a:pos x="35295" y="64769"/>
              </a:cxn>
              <a:cxn ang="0">
                <a:pos x="48524" y="64769"/>
              </a:cxn>
              <a:cxn ang="0">
                <a:pos x="48524" y="48524"/>
              </a:cxn>
              <a:cxn ang="0">
                <a:pos x="17007" y="24749"/>
              </a:cxn>
              <a:cxn ang="0">
                <a:pos x="15636" y="25786"/>
              </a:cxn>
              <a:cxn ang="0">
                <a:pos x="761" y="39989"/>
              </a:cxn>
              <a:cxn ang="0">
                <a:pos x="0" y="41026"/>
              </a:cxn>
              <a:cxn ang="0">
                <a:pos x="0" y="42031"/>
              </a:cxn>
              <a:cxn ang="0">
                <a:pos x="761" y="43190"/>
              </a:cxn>
              <a:cxn ang="0">
                <a:pos x="15636" y="58033"/>
              </a:cxn>
              <a:cxn ang="0">
                <a:pos x="17007" y="59039"/>
              </a:cxn>
              <a:cxn ang="0">
                <a:pos x="19049" y="58277"/>
              </a:cxn>
              <a:cxn ang="0">
                <a:pos x="19049" y="48524"/>
              </a:cxn>
              <a:cxn ang="0">
                <a:pos x="78131" y="48524"/>
              </a:cxn>
              <a:cxn ang="0">
                <a:pos x="83057" y="43799"/>
              </a:cxn>
              <a:cxn ang="0">
                <a:pos x="83819" y="42793"/>
              </a:cxn>
              <a:cxn ang="0">
                <a:pos x="83819" y="41788"/>
              </a:cxn>
              <a:cxn ang="0">
                <a:pos x="83057" y="40629"/>
              </a:cxn>
              <a:cxn ang="0">
                <a:pos x="77723" y="35295"/>
              </a:cxn>
              <a:cxn ang="0">
                <a:pos x="19049" y="35295"/>
              </a:cxn>
              <a:cxn ang="0">
                <a:pos x="19049" y="25511"/>
              </a:cxn>
              <a:cxn ang="0">
                <a:pos x="17007" y="24749"/>
              </a:cxn>
              <a:cxn ang="0">
                <a:pos x="78131" y="48524"/>
              </a:cxn>
              <a:cxn ang="0">
                <a:pos x="64769" y="48524"/>
              </a:cxn>
              <a:cxn ang="0">
                <a:pos x="64769" y="58277"/>
              </a:cxn>
              <a:cxn ang="0">
                <a:pos x="66812" y="59039"/>
              </a:cxn>
              <a:cxn ang="0">
                <a:pos x="68214" y="58033"/>
              </a:cxn>
              <a:cxn ang="0">
                <a:pos x="78131" y="48524"/>
              </a:cxn>
              <a:cxn ang="0">
                <a:pos x="48524" y="19049"/>
              </a:cxn>
              <a:cxn ang="0">
                <a:pos x="35295" y="19049"/>
              </a:cxn>
              <a:cxn ang="0">
                <a:pos x="35295" y="35295"/>
              </a:cxn>
              <a:cxn ang="0">
                <a:pos x="48524" y="35295"/>
              </a:cxn>
              <a:cxn ang="0">
                <a:pos x="48524" y="19049"/>
              </a:cxn>
              <a:cxn ang="0">
                <a:pos x="66812" y="24749"/>
              </a:cxn>
              <a:cxn ang="0">
                <a:pos x="64769" y="25511"/>
              </a:cxn>
              <a:cxn ang="0">
                <a:pos x="64769" y="35295"/>
              </a:cxn>
              <a:cxn ang="0">
                <a:pos x="77723" y="35295"/>
              </a:cxn>
              <a:cxn ang="0">
                <a:pos x="68214" y="25786"/>
              </a:cxn>
              <a:cxn ang="0">
                <a:pos x="66812" y="24749"/>
              </a:cxn>
              <a:cxn ang="0">
                <a:pos x="42793" y="0"/>
              </a:cxn>
              <a:cxn ang="0">
                <a:pos x="41788" y="0"/>
              </a:cxn>
              <a:cxn ang="0">
                <a:pos x="40629" y="761"/>
              </a:cxn>
              <a:cxn ang="0">
                <a:pos x="25786" y="15605"/>
              </a:cxn>
              <a:cxn ang="0">
                <a:pos x="24780" y="17007"/>
              </a:cxn>
              <a:cxn ang="0">
                <a:pos x="25542" y="19049"/>
              </a:cxn>
              <a:cxn ang="0">
                <a:pos x="58308" y="19049"/>
              </a:cxn>
              <a:cxn ang="0">
                <a:pos x="59070" y="17007"/>
              </a:cxn>
              <a:cxn ang="0">
                <a:pos x="58033" y="15605"/>
              </a:cxn>
              <a:cxn ang="0">
                <a:pos x="43830" y="761"/>
              </a:cxn>
              <a:cxn ang="0">
                <a:pos x="42793" y="0"/>
              </a:cxn>
            </a:cxnLst>
            <a:rect l="0" t="0" r="r" b="b"/>
            <a:pathLst>
              <a:path w="83820" h="83819">
                <a:moveTo>
                  <a:pt x="58308" y="64769"/>
                </a:moveTo>
                <a:lnTo>
                  <a:pt x="25542" y="64769"/>
                </a:lnTo>
                <a:lnTo>
                  <a:pt x="24780" y="66812"/>
                </a:lnTo>
                <a:lnTo>
                  <a:pt x="25786" y="68183"/>
                </a:lnTo>
                <a:lnTo>
                  <a:pt x="40020" y="83057"/>
                </a:lnTo>
                <a:lnTo>
                  <a:pt x="41026" y="83819"/>
                </a:lnTo>
                <a:lnTo>
                  <a:pt x="42031" y="83819"/>
                </a:lnTo>
                <a:lnTo>
                  <a:pt x="43190" y="83057"/>
                </a:lnTo>
                <a:lnTo>
                  <a:pt x="58033" y="68183"/>
                </a:lnTo>
                <a:lnTo>
                  <a:pt x="59070" y="66812"/>
                </a:lnTo>
                <a:lnTo>
                  <a:pt x="58308" y="64769"/>
                </a:lnTo>
                <a:close/>
              </a:path>
              <a:path w="83820" h="83819">
                <a:moveTo>
                  <a:pt x="48524" y="48524"/>
                </a:moveTo>
                <a:lnTo>
                  <a:pt x="35295" y="48524"/>
                </a:lnTo>
                <a:lnTo>
                  <a:pt x="35295" y="64769"/>
                </a:lnTo>
                <a:lnTo>
                  <a:pt x="48524" y="64769"/>
                </a:lnTo>
                <a:lnTo>
                  <a:pt x="48524" y="48524"/>
                </a:lnTo>
                <a:close/>
              </a:path>
              <a:path w="83820" h="83819">
                <a:moveTo>
                  <a:pt x="17007" y="24749"/>
                </a:moveTo>
                <a:lnTo>
                  <a:pt x="15636" y="25786"/>
                </a:lnTo>
                <a:lnTo>
                  <a:pt x="761" y="39989"/>
                </a:lnTo>
                <a:lnTo>
                  <a:pt x="0" y="41026"/>
                </a:lnTo>
                <a:lnTo>
                  <a:pt x="0" y="42031"/>
                </a:lnTo>
                <a:lnTo>
                  <a:pt x="761" y="43190"/>
                </a:lnTo>
                <a:lnTo>
                  <a:pt x="15636" y="58033"/>
                </a:lnTo>
                <a:lnTo>
                  <a:pt x="17007" y="59039"/>
                </a:lnTo>
                <a:lnTo>
                  <a:pt x="19049" y="58277"/>
                </a:lnTo>
                <a:lnTo>
                  <a:pt x="19049" y="48524"/>
                </a:lnTo>
                <a:lnTo>
                  <a:pt x="78131" y="48524"/>
                </a:lnTo>
                <a:lnTo>
                  <a:pt x="83057" y="43799"/>
                </a:lnTo>
                <a:lnTo>
                  <a:pt x="83819" y="42793"/>
                </a:lnTo>
                <a:lnTo>
                  <a:pt x="83819" y="41788"/>
                </a:lnTo>
                <a:lnTo>
                  <a:pt x="83057" y="40629"/>
                </a:lnTo>
                <a:lnTo>
                  <a:pt x="77723" y="35295"/>
                </a:lnTo>
                <a:lnTo>
                  <a:pt x="19049" y="35295"/>
                </a:lnTo>
                <a:lnTo>
                  <a:pt x="19049" y="25511"/>
                </a:lnTo>
                <a:lnTo>
                  <a:pt x="17007" y="24749"/>
                </a:lnTo>
                <a:close/>
              </a:path>
              <a:path w="83820" h="83819">
                <a:moveTo>
                  <a:pt x="78131" y="48524"/>
                </a:moveTo>
                <a:lnTo>
                  <a:pt x="64769" y="48524"/>
                </a:lnTo>
                <a:lnTo>
                  <a:pt x="64769" y="58277"/>
                </a:lnTo>
                <a:lnTo>
                  <a:pt x="66812" y="59039"/>
                </a:lnTo>
                <a:lnTo>
                  <a:pt x="68214" y="58033"/>
                </a:lnTo>
                <a:lnTo>
                  <a:pt x="78131" y="48524"/>
                </a:lnTo>
                <a:close/>
              </a:path>
              <a:path w="83820" h="83819">
                <a:moveTo>
                  <a:pt x="48524" y="19049"/>
                </a:moveTo>
                <a:lnTo>
                  <a:pt x="35295" y="19049"/>
                </a:lnTo>
                <a:lnTo>
                  <a:pt x="35295" y="35295"/>
                </a:lnTo>
                <a:lnTo>
                  <a:pt x="48524" y="35295"/>
                </a:lnTo>
                <a:lnTo>
                  <a:pt x="48524" y="19049"/>
                </a:lnTo>
                <a:close/>
              </a:path>
              <a:path w="83820" h="83819">
                <a:moveTo>
                  <a:pt x="66812" y="24749"/>
                </a:moveTo>
                <a:lnTo>
                  <a:pt x="64769" y="25511"/>
                </a:lnTo>
                <a:lnTo>
                  <a:pt x="64769" y="35295"/>
                </a:lnTo>
                <a:lnTo>
                  <a:pt x="77723" y="35295"/>
                </a:lnTo>
                <a:lnTo>
                  <a:pt x="68214" y="25786"/>
                </a:lnTo>
                <a:lnTo>
                  <a:pt x="66812" y="24749"/>
                </a:lnTo>
                <a:close/>
              </a:path>
              <a:path w="83820" h="83819">
                <a:moveTo>
                  <a:pt x="42793" y="0"/>
                </a:moveTo>
                <a:lnTo>
                  <a:pt x="41788" y="0"/>
                </a:lnTo>
                <a:lnTo>
                  <a:pt x="40629" y="761"/>
                </a:lnTo>
                <a:lnTo>
                  <a:pt x="25786" y="15605"/>
                </a:lnTo>
                <a:lnTo>
                  <a:pt x="24780" y="17007"/>
                </a:lnTo>
                <a:lnTo>
                  <a:pt x="25542" y="19049"/>
                </a:lnTo>
                <a:lnTo>
                  <a:pt x="58308" y="19049"/>
                </a:lnTo>
                <a:lnTo>
                  <a:pt x="59070" y="17007"/>
                </a:lnTo>
                <a:lnTo>
                  <a:pt x="58033" y="15605"/>
                </a:lnTo>
                <a:lnTo>
                  <a:pt x="43830" y="761"/>
                </a:lnTo>
                <a:lnTo>
                  <a:pt x="42793" y="0"/>
                </a:lnTo>
                <a:close/>
              </a:path>
            </a:pathLst>
          </a:custGeom>
          <a:solidFill>
            <a:srgbClr val="2852D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23" name="object 111"/>
          <p:cNvSpPr>
            <a:spLocks/>
          </p:cNvSpPr>
          <p:nvPr/>
        </p:nvSpPr>
        <p:spPr bwMode="auto">
          <a:xfrm>
            <a:off x="7716441" y="2176463"/>
            <a:ext cx="148828" cy="366712"/>
          </a:xfrm>
          <a:custGeom>
            <a:avLst/>
            <a:gdLst/>
            <a:ahLst/>
            <a:cxnLst>
              <a:cxn ang="0">
                <a:pos x="192907" y="0"/>
              </a:cxn>
              <a:cxn ang="0">
                <a:pos x="5577" y="0"/>
              </a:cxn>
              <a:cxn ang="0">
                <a:pos x="0" y="5212"/>
              </a:cxn>
              <a:cxn ang="0">
                <a:pos x="0" y="362071"/>
              </a:cxn>
              <a:cxn ang="0">
                <a:pos x="5577" y="367283"/>
              </a:cxn>
              <a:cxn ang="0">
                <a:pos x="192907" y="367283"/>
              </a:cxn>
              <a:cxn ang="0">
                <a:pos x="198119" y="362071"/>
              </a:cxn>
              <a:cxn ang="0">
                <a:pos x="198119" y="5212"/>
              </a:cxn>
              <a:cxn ang="0">
                <a:pos x="192907" y="0"/>
              </a:cxn>
            </a:cxnLst>
            <a:rect l="0" t="0" r="r" b="b"/>
            <a:pathLst>
              <a:path w="198120" h="367664">
                <a:moveTo>
                  <a:pt x="192907" y="0"/>
                </a:moveTo>
                <a:lnTo>
                  <a:pt x="5577" y="0"/>
                </a:lnTo>
                <a:lnTo>
                  <a:pt x="0" y="5212"/>
                </a:lnTo>
                <a:lnTo>
                  <a:pt x="0" y="362071"/>
                </a:lnTo>
                <a:lnTo>
                  <a:pt x="5577" y="367283"/>
                </a:lnTo>
                <a:lnTo>
                  <a:pt x="192907" y="367283"/>
                </a:lnTo>
                <a:lnTo>
                  <a:pt x="198119" y="362071"/>
                </a:lnTo>
                <a:lnTo>
                  <a:pt x="198119" y="5212"/>
                </a:lnTo>
                <a:lnTo>
                  <a:pt x="192907" y="0"/>
                </a:lnTo>
                <a:close/>
              </a:path>
            </a:pathLst>
          </a:custGeom>
          <a:solidFill>
            <a:srgbClr val="2852D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24" name="object 112"/>
          <p:cNvSpPr>
            <a:spLocks/>
          </p:cNvSpPr>
          <p:nvPr/>
        </p:nvSpPr>
        <p:spPr bwMode="auto">
          <a:xfrm>
            <a:off x="7725966" y="2189163"/>
            <a:ext cx="129778" cy="334962"/>
          </a:xfrm>
          <a:custGeom>
            <a:avLst/>
            <a:gdLst/>
            <a:ahLst/>
            <a:cxnLst>
              <a:cxn ang="0">
                <a:pos x="108844" y="323209"/>
              </a:cxn>
              <a:cxn ang="0">
                <a:pos x="64769" y="323209"/>
              </a:cxn>
              <a:cxn ang="0">
                <a:pos x="62118" y="325892"/>
              </a:cxn>
              <a:cxn ang="0">
                <a:pos x="62118" y="332475"/>
              </a:cxn>
              <a:cxn ang="0">
                <a:pos x="64769" y="335279"/>
              </a:cxn>
              <a:cxn ang="0">
                <a:pos x="108844" y="335279"/>
              </a:cxn>
              <a:cxn ang="0">
                <a:pos x="111648" y="332475"/>
              </a:cxn>
              <a:cxn ang="0">
                <a:pos x="111648" y="325892"/>
              </a:cxn>
              <a:cxn ang="0">
                <a:pos x="108844" y="323209"/>
              </a:cxn>
              <a:cxn ang="0">
                <a:pos x="140672" y="0"/>
              </a:cxn>
              <a:cxn ang="0">
                <a:pos x="2529" y="0"/>
              </a:cxn>
              <a:cxn ang="0">
                <a:pos x="0" y="2804"/>
              </a:cxn>
              <a:cxn ang="0">
                <a:pos x="12" y="175196"/>
              </a:cxn>
              <a:cxn ang="0">
                <a:pos x="52" y="235648"/>
              </a:cxn>
              <a:cxn ang="0">
                <a:pos x="176" y="280529"/>
              </a:cxn>
              <a:cxn ang="0">
                <a:pos x="33063" y="304678"/>
              </a:cxn>
              <a:cxn ang="0">
                <a:pos x="171328" y="304678"/>
              </a:cxn>
              <a:cxn ang="0">
                <a:pos x="173735" y="301873"/>
              </a:cxn>
              <a:cxn ang="0">
                <a:pos x="173723" y="129330"/>
              </a:cxn>
              <a:cxn ang="0">
                <a:pos x="173684" y="68883"/>
              </a:cxn>
              <a:cxn ang="0">
                <a:pos x="173563" y="24015"/>
              </a:cxn>
              <a:cxn ang="0">
                <a:pos x="140672" y="0"/>
              </a:cxn>
            </a:cxnLst>
            <a:rect l="0" t="0" r="r" b="b"/>
            <a:pathLst>
              <a:path w="173990" h="335280">
                <a:moveTo>
                  <a:pt x="108844" y="323209"/>
                </a:moveTo>
                <a:lnTo>
                  <a:pt x="64769" y="323209"/>
                </a:lnTo>
                <a:lnTo>
                  <a:pt x="62118" y="325892"/>
                </a:lnTo>
                <a:lnTo>
                  <a:pt x="62118" y="332475"/>
                </a:lnTo>
                <a:lnTo>
                  <a:pt x="64769" y="335279"/>
                </a:lnTo>
                <a:lnTo>
                  <a:pt x="108844" y="335279"/>
                </a:lnTo>
                <a:lnTo>
                  <a:pt x="111648" y="332475"/>
                </a:lnTo>
                <a:lnTo>
                  <a:pt x="111648" y="325892"/>
                </a:lnTo>
                <a:lnTo>
                  <a:pt x="108844" y="323209"/>
                </a:lnTo>
                <a:close/>
              </a:path>
              <a:path w="173990" h="335280">
                <a:moveTo>
                  <a:pt x="140672" y="0"/>
                </a:moveTo>
                <a:lnTo>
                  <a:pt x="2529" y="0"/>
                </a:lnTo>
                <a:lnTo>
                  <a:pt x="0" y="2804"/>
                </a:lnTo>
                <a:lnTo>
                  <a:pt x="12" y="175196"/>
                </a:lnTo>
                <a:lnTo>
                  <a:pt x="52" y="235648"/>
                </a:lnTo>
                <a:lnTo>
                  <a:pt x="176" y="280529"/>
                </a:lnTo>
                <a:lnTo>
                  <a:pt x="33063" y="304678"/>
                </a:lnTo>
                <a:lnTo>
                  <a:pt x="171328" y="304678"/>
                </a:lnTo>
                <a:lnTo>
                  <a:pt x="173735" y="301873"/>
                </a:lnTo>
                <a:lnTo>
                  <a:pt x="173723" y="129330"/>
                </a:lnTo>
                <a:lnTo>
                  <a:pt x="173684" y="68883"/>
                </a:lnTo>
                <a:lnTo>
                  <a:pt x="173563" y="24015"/>
                </a:lnTo>
                <a:lnTo>
                  <a:pt x="140672" y="0"/>
                </a:lnTo>
                <a:close/>
              </a:path>
            </a:pathLst>
          </a:custGeom>
          <a:solidFill>
            <a:srgbClr val="7A9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25" name="object 113"/>
          <p:cNvSpPr>
            <a:spLocks noChangeArrowheads="1"/>
          </p:cNvSpPr>
          <p:nvPr/>
        </p:nvSpPr>
        <p:spPr bwMode="auto">
          <a:xfrm>
            <a:off x="7098506" y="2806700"/>
            <a:ext cx="923925" cy="12319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26" name="object 114"/>
          <p:cNvSpPr>
            <a:spLocks noChangeArrowheads="1"/>
          </p:cNvSpPr>
          <p:nvPr/>
        </p:nvSpPr>
        <p:spPr bwMode="auto">
          <a:xfrm>
            <a:off x="6919913" y="2613025"/>
            <a:ext cx="1190625" cy="1589088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27" name="object 115"/>
          <p:cNvSpPr>
            <a:spLocks/>
          </p:cNvSpPr>
          <p:nvPr/>
        </p:nvSpPr>
        <p:spPr bwMode="auto">
          <a:xfrm>
            <a:off x="7364016" y="2847976"/>
            <a:ext cx="856059" cy="1141413"/>
          </a:xfrm>
          <a:custGeom>
            <a:avLst/>
            <a:gdLst/>
            <a:ahLst/>
            <a:cxnLst>
              <a:cxn ang="0">
                <a:pos x="523223" y="1889"/>
              </a:cxn>
              <a:cxn ang="0">
                <a:pos x="432991" y="16562"/>
              </a:cxn>
              <a:cxn ang="0">
                <a:pos x="348099" y="44786"/>
              </a:cxn>
              <a:cxn ang="0">
                <a:pos x="269719" y="85386"/>
              </a:cxn>
              <a:cxn ang="0">
                <a:pos x="199025" y="137190"/>
              </a:cxn>
              <a:cxn ang="0">
                <a:pos x="137190" y="199025"/>
              </a:cxn>
              <a:cxn ang="0">
                <a:pos x="85386" y="269719"/>
              </a:cxn>
              <a:cxn ang="0">
                <a:pos x="44786" y="348099"/>
              </a:cxn>
              <a:cxn ang="0">
                <a:pos x="16562" y="432991"/>
              </a:cxn>
              <a:cxn ang="0">
                <a:pos x="1889" y="523223"/>
              </a:cxn>
              <a:cxn ang="0">
                <a:pos x="1889" y="616728"/>
              </a:cxn>
              <a:cxn ang="0">
                <a:pos x="16562" y="706960"/>
              </a:cxn>
              <a:cxn ang="0">
                <a:pos x="44786" y="791852"/>
              </a:cxn>
              <a:cxn ang="0">
                <a:pos x="85386" y="870232"/>
              </a:cxn>
              <a:cxn ang="0">
                <a:pos x="137190" y="940926"/>
              </a:cxn>
              <a:cxn ang="0">
                <a:pos x="199025" y="1002761"/>
              </a:cxn>
              <a:cxn ang="0">
                <a:pos x="269719" y="1054565"/>
              </a:cxn>
              <a:cxn ang="0">
                <a:pos x="348099" y="1095165"/>
              </a:cxn>
              <a:cxn ang="0">
                <a:pos x="432991" y="1123389"/>
              </a:cxn>
              <a:cxn ang="0">
                <a:pos x="523223" y="1138062"/>
              </a:cxn>
              <a:cxn ang="0">
                <a:pos x="616728" y="1138062"/>
              </a:cxn>
              <a:cxn ang="0">
                <a:pos x="706960" y="1123389"/>
              </a:cxn>
              <a:cxn ang="0">
                <a:pos x="791852" y="1095165"/>
              </a:cxn>
              <a:cxn ang="0">
                <a:pos x="870232" y="1054565"/>
              </a:cxn>
              <a:cxn ang="0">
                <a:pos x="940926" y="1002761"/>
              </a:cxn>
              <a:cxn ang="0">
                <a:pos x="1002761" y="940926"/>
              </a:cxn>
              <a:cxn ang="0">
                <a:pos x="1054565" y="870232"/>
              </a:cxn>
              <a:cxn ang="0">
                <a:pos x="1095165" y="791852"/>
              </a:cxn>
              <a:cxn ang="0">
                <a:pos x="1123389" y="706960"/>
              </a:cxn>
              <a:cxn ang="0">
                <a:pos x="1138062" y="616728"/>
              </a:cxn>
              <a:cxn ang="0">
                <a:pos x="1138062" y="523223"/>
              </a:cxn>
              <a:cxn ang="0">
                <a:pos x="1123389" y="432991"/>
              </a:cxn>
              <a:cxn ang="0">
                <a:pos x="1095165" y="348099"/>
              </a:cxn>
              <a:cxn ang="0">
                <a:pos x="1054565" y="269719"/>
              </a:cxn>
              <a:cxn ang="0">
                <a:pos x="1002761" y="199025"/>
              </a:cxn>
              <a:cxn ang="0">
                <a:pos x="940926" y="137190"/>
              </a:cxn>
              <a:cxn ang="0">
                <a:pos x="870232" y="85386"/>
              </a:cxn>
              <a:cxn ang="0">
                <a:pos x="791852" y="44786"/>
              </a:cxn>
              <a:cxn ang="0">
                <a:pos x="706960" y="16562"/>
              </a:cxn>
              <a:cxn ang="0">
                <a:pos x="616728" y="1889"/>
              </a:cxn>
            </a:cxnLst>
            <a:rect l="0" t="0" r="r" b="b"/>
            <a:pathLst>
              <a:path w="1140459" h="1140460">
                <a:moveTo>
                  <a:pt x="569975" y="0"/>
                </a:moveTo>
                <a:lnTo>
                  <a:pt x="523223" y="1889"/>
                </a:lnTo>
                <a:lnTo>
                  <a:pt x="477513" y="7458"/>
                </a:lnTo>
                <a:lnTo>
                  <a:pt x="432991" y="16562"/>
                </a:lnTo>
                <a:lnTo>
                  <a:pt x="389804" y="29054"/>
                </a:lnTo>
                <a:lnTo>
                  <a:pt x="348099" y="44786"/>
                </a:lnTo>
                <a:lnTo>
                  <a:pt x="308022" y="63612"/>
                </a:lnTo>
                <a:lnTo>
                  <a:pt x="269719" y="85386"/>
                </a:lnTo>
                <a:lnTo>
                  <a:pt x="233338" y="109961"/>
                </a:lnTo>
                <a:lnTo>
                  <a:pt x="199025" y="137190"/>
                </a:lnTo>
                <a:lnTo>
                  <a:pt x="166927" y="166927"/>
                </a:lnTo>
                <a:lnTo>
                  <a:pt x="137190" y="199025"/>
                </a:lnTo>
                <a:lnTo>
                  <a:pt x="109961" y="233338"/>
                </a:lnTo>
                <a:lnTo>
                  <a:pt x="85386" y="269719"/>
                </a:lnTo>
                <a:lnTo>
                  <a:pt x="63612" y="308022"/>
                </a:lnTo>
                <a:lnTo>
                  <a:pt x="44786" y="348099"/>
                </a:lnTo>
                <a:lnTo>
                  <a:pt x="29054" y="389804"/>
                </a:lnTo>
                <a:lnTo>
                  <a:pt x="16562" y="432991"/>
                </a:lnTo>
                <a:lnTo>
                  <a:pt x="7458" y="477513"/>
                </a:lnTo>
                <a:lnTo>
                  <a:pt x="1889" y="523223"/>
                </a:lnTo>
                <a:lnTo>
                  <a:pt x="0" y="569975"/>
                </a:lnTo>
                <a:lnTo>
                  <a:pt x="1889" y="616728"/>
                </a:lnTo>
                <a:lnTo>
                  <a:pt x="7458" y="662438"/>
                </a:lnTo>
                <a:lnTo>
                  <a:pt x="16562" y="706960"/>
                </a:lnTo>
                <a:lnTo>
                  <a:pt x="29054" y="750147"/>
                </a:lnTo>
                <a:lnTo>
                  <a:pt x="44786" y="791852"/>
                </a:lnTo>
                <a:lnTo>
                  <a:pt x="63612" y="831929"/>
                </a:lnTo>
                <a:lnTo>
                  <a:pt x="85386" y="870232"/>
                </a:lnTo>
                <a:lnTo>
                  <a:pt x="109961" y="906613"/>
                </a:lnTo>
                <a:lnTo>
                  <a:pt x="137190" y="940926"/>
                </a:lnTo>
                <a:lnTo>
                  <a:pt x="166927" y="973024"/>
                </a:lnTo>
                <a:lnTo>
                  <a:pt x="199025" y="1002761"/>
                </a:lnTo>
                <a:lnTo>
                  <a:pt x="233338" y="1029990"/>
                </a:lnTo>
                <a:lnTo>
                  <a:pt x="269719" y="1054565"/>
                </a:lnTo>
                <a:lnTo>
                  <a:pt x="308022" y="1076339"/>
                </a:lnTo>
                <a:lnTo>
                  <a:pt x="348099" y="1095165"/>
                </a:lnTo>
                <a:lnTo>
                  <a:pt x="389804" y="1110897"/>
                </a:lnTo>
                <a:lnTo>
                  <a:pt x="432991" y="1123389"/>
                </a:lnTo>
                <a:lnTo>
                  <a:pt x="477513" y="1132493"/>
                </a:lnTo>
                <a:lnTo>
                  <a:pt x="523223" y="1138062"/>
                </a:lnTo>
                <a:lnTo>
                  <a:pt x="569975" y="1139951"/>
                </a:lnTo>
                <a:lnTo>
                  <a:pt x="616728" y="1138062"/>
                </a:lnTo>
                <a:lnTo>
                  <a:pt x="662438" y="1132493"/>
                </a:lnTo>
                <a:lnTo>
                  <a:pt x="706960" y="1123389"/>
                </a:lnTo>
                <a:lnTo>
                  <a:pt x="750147" y="1110897"/>
                </a:lnTo>
                <a:lnTo>
                  <a:pt x="791852" y="1095165"/>
                </a:lnTo>
                <a:lnTo>
                  <a:pt x="831929" y="1076339"/>
                </a:lnTo>
                <a:lnTo>
                  <a:pt x="870232" y="1054565"/>
                </a:lnTo>
                <a:lnTo>
                  <a:pt x="906613" y="1029990"/>
                </a:lnTo>
                <a:lnTo>
                  <a:pt x="940926" y="1002761"/>
                </a:lnTo>
                <a:lnTo>
                  <a:pt x="973024" y="973024"/>
                </a:lnTo>
                <a:lnTo>
                  <a:pt x="1002761" y="940926"/>
                </a:lnTo>
                <a:lnTo>
                  <a:pt x="1029990" y="906613"/>
                </a:lnTo>
                <a:lnTo>
                  <a:pt x="1054565" y="870232"/>
                </a:lnTo>
                <a:lnTo>
                  <a:pt x="1076339" y="831929"/>
                </a:lnTo>
                <a:lnTo>
                  <a:pt x="1095165" y="791852"/>
                </a:lnTo>
                <a:lnTo>
                  <a:pt x="1110897" y="750147"/>
                </a:lnTo>
                <a:lnTo>
                  <a:pt x="1123389" y="706960"/>
                </a:lnTo>
                <a:lnTo>
                  <a:pt x="1132493" y="662438"/>
                </a:lnTo>
                <a:lnTo>
                  <a:pt x="1138062" y="616728"/>
                </a:lnTo>
                <a:lnTo>
                  <a:pt x="1139951" y="569975"/>
                </a:lnTo>
                <a:lnTo>
                  <a:pt x="1138062" y="523223"/>
                </a:lnTo>
                <a:lnTo>
                  <a:pt x="1132493" y="477513"/>
                </a:lnTo>
                <a:lnTo>
                  <a:pt x="1123389" y="432991"/>
                </a:lnTo>
                <a:lnTo>
                  <a:pt x="1110897" y="389804"/>
                </a:lnTo>
                <a:lnTo>
                  <a:pt x="1095165" y="348099"/>
                </a:lnTo>
                <a:lnTo>
                  <a:pt x="1076339" y="308022"/>
                </a:lnTo>
                <a:lnTo>
                  <a:pt x="1054565" y="269719"/>
                </a:lnTo>
                <a:lnTo>
                  <a:pt x="1029990" y="233338"/>
                </a:lnTo>
                <a:lnTo>
                  <a:pt x="1002761" y="199025"/>
                </a:lnTo>
                <a:lnTo>
                  <a:pt x="973024" y="166927"/>
                </a:lnTo>
                <a:lnTo>
                  <a:pt x="940926" y="137190"/>
                </a:lnTo>
                <a:lnTo>
                  <a:pt x="906613" y="109961"/>
                </a:lnTo>
                <a:lnTo>
                  <a:pt x="870232" y="85386"/>
                </a:lnTo>
                <a:lnTo>
                  <a:pt x="831929" y="63612"/>
                </a:lnTo>
                <a:lnTo>
                  <a:pt x="791852" y="44786"/>
                </a:lnTo>
                <a:lnTo>
                  <a:pt x="750147" y="29054"/>
                </a:lnTo>
                <a:lnTo>
                  <a:pt x="706960" y="16562"/>
                </a:lnTo>
                <a:lnTo>
                  <a:pt x="662438" y="7458"/>
                </a:lnTo>
                <a:lnTo>
                  <a:pt x="616728" y="1889"/>
                </a:lnTo>
                <a:lnTo>
                  <a:pt x="569975" y="0"/>
                </a:lnTo>
                <a:close/>
              </a:path>
            </a:pathLst>
          </a:custGeom>
          <a:solidFill>
            <a:srgbClr val="ACB9C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28" name="object 116"/>
          <p:cNvSpPr>
            <a:spLocks/>
          </p:cNvSpPr>
          <p:nvPr/>
        </p:nvSpPr>
        <p:spPr bwMode="auto">
          <a:xfrm>
            <a:off x="7429500" y="2935289"/>
            <a:ext cx="725091" cy="966787"/>
          </a:xfrm>
          <a:custGeom>
            <a:avLst/>
            <a:gdLst/>
            <a:ahLst/>
            <a:cxnLst>
              <a:cxn ang="0">
                <a:pos x="483107" y="0"/>
              </a:cxn>
              <a:cxn ang="0">
                <a:pos x="443484" y="1601"/>
              </a:cxn>
              <a:cxn ang="0">
                <a:pos x="404743" y="6322"/>
              </a:cxn>
              <a:cxn ang="0">
                <a:pos x="367008" y="14039"/>
              </a:cxn>
              <a:cxn ang="0">
                <a:pos x="330405" y="24628"/>
              </a:cxn>
              <a:cxn ang="0">
                <a:pos x="261088" y="53921"/>
              </a:cxn>
              <a:cxn ang="0">
                <a:pos x="197786" y="93209"/>
              </a:cxn>
              <a:cxn ang="0">
                <a:pos x="141495" y="141495"/>
              </a:cxn>
              <a:cxn ang="0">
                <a:pos x="93209" y="197786"/>
              </a:cxn>
              <a:cxn ang="0">
                <a:pos x="53921" y="261088"/>
              </a:cxn>
              <a:cxn ang="0">
                <a:pos x="24628" y="330405"/>
              </a:cxn>
              <a:cxn ang="0">
                <a:pos x="14039" y="367008"/>
              </a:cxn>
              <a:cxn ang="0">
                <a:pos x="6322" y="404743"/>
              </a:cxn>
              <a:cxn ang="0">
                <a:pos x="1601" y="443484"/>
              </a:cxn>
              <a:cxn ang="0">
                <a:pos x="0" y="483107"/>
              </a:cxn>
              <a:cxn ang="0">
                <a:pos x="1601" y="522731"/>
              </a:cxn>
              <a:cxn ang="0">
                <a:pos x="6322" y="561472"/>
              </a:cxn>
              <a:cxn ang="0">
                <a:pos x="14039" y="599207"/>
              </a:cxn>
              <a:cxn ang="0">
                <a:pos x="24628" y="635810"/>
              </a:cxn>
              <a:cxn ang="0">
                <a:pos x="53921" y="705127"/>
              </a:cxn>
              <a:cxn ang="0">
                <a:pos x="93209" y="768429"/>
              </a:cxn>
              <a:cxn ang="0">
                <a:pos x="141495" y="824720"/>
              </a:cxn>
              <a:cxn ang="0">
                <a:pos x="197786" y="873006"/>
              </a:cxn>
              <a:cxn ang="0">
                <a:pos x="261088" y="912293"/>
              </a:cxn>
              <a:cxn ang="0">
                <a:pos x="330405" y="941587"/>
              </a:cxn>
              <a:cxn ang="0">
                <a:pos x="367008" y="952176"/>
              </a:cxn>
              <a:cxn ang="0">
                <a:pos x="404743" y="959893"/>
              </a:cxn>
              <a:cxn ang="0">
                <a:pos x="443484" y="964614"/>
              </a:cxn>
              <a:cxn ang="0">
                <a:pos x="483107" y="966215"/>
              </a:cxn>
              <a:cxn ang="0">
                <a:pos x="522731" y="964614"/>
              </a:cxn>
              <a:cxn ang="0">
                <a:pos x="561472" y="959893"/>
              </a:cxn>
              <a:cxn ang="0">
                <a:pos x="599207" y="952176"/>
              </a:cxn>
              <a:cxn ang="0">
                <a:pos x="635810" y="941587"/>
              </a:cxn>
              <a:cxn ang="0">
                <a:pos x="705127" y="912293"/>
              </a:cxn>
              <a:cxn ang="0">
                <a:pos x="768429" y="873006"/>
              </a:cxn>
              <a:cxn ang="0">
                <a:pos x="824720" y="824720"/>
              </a:cxn>
              <a:cxn ang="0">
                <a:pos x="873006" y="768429"/>
              </a:cxn>
              <a:cxn ang="0">
                <a:pos x="912293" y="705127"/>
              </a:cxn>
              <a:cxn ang="0">
                <a:pos x="941587" y="635810"/>
              </a:cxn>
              <a:cxn ang="0">
                <a:pos x="952176" y="599207"/>
              </a:cxn>
              <a:cxn ang="0">
                <a:pos x="959893" y="561472"/>
              </a:cxn>
              <a:cxn ang="0">
                <a:pos x="964614" y="522731"/>
              </a:cxn>
              <a:cxn ang="0">
                <a:pos x="966215" y="483107"/>
              </a:cxn>
              <a:cxn ang="0">
                <a:pos x="964614" y="443484"/>
              </a:cxn>
              <a:cxn ang="0">
                <a:pos x="959893" y="404743"/>
              </a:cxn>
              <a:cxn ang="0">
                <a:pos x="952176" y="367008"/>
              </a:cxn>
              <a:cxn ang="0">
                <a:pos x="941587" y="330405"/>
              </a:cxn>
              <a:cxn ang="0">
                <a:pos x="912293" y="261088"/>
              </a:cxn>
              <a:cxn ang="0">
                <a:pos x="873006" y="197786"/>
              </a:cxn>
              <a:cxn ang="0">
                <a:pos x="824720" y="141495"/>
              </a:cxn>
              <a:cxn ang="0">
                <a:pos x="768429" y="93209"/>
              </a:cxn>
              <a:cxn ang="0">
                <a:pos x="705127" y="53921"/>
              </a:cxn>
              <a:cxn ang="0">
                <a:pos x="635810" y="24628"/>
              </a:cxn>
              <a:cxn ang="0">
                <a:pos x="599207" y="14039"/>
              </a:cxn>
              <a:cxn ang="0">
                <a:pos x="561472" y="6322"/>
              </a:cxn>
              <a:cxn ang="0">
                <a:pos x="522731" y="1601"/>
              </a:cxn>
              <a:cxn ang="0">
                <a:pos x="483107" y="0"/>
              </a:cxn>
            </a:cxnLst>
            <a:rect l="0" t="0" r="r" b="b"/>
            <a:pathLst>
              <a:path w="966470" h="966470">
                <a:moveTo>
                  <a:pt x="483107" y="0"/>
                </a:moveTo>
                <a:lnTo>
                  <a:pt x="443484" y="1601"/>
                </a:lnTo>
                <a:lnTo>
                  <a:pt x="404743" y="6322"/>
                </a:lnTo>
                <a:lnTo>
                  <a:pt x="367008" y="14039"/>
                </a:lnTo>
                <a:lnTo>
                  <a:pt x="330405" y="24628"/>
                </a:lnTo>
                <a:lnTo>
                  <a:pt x="261088" y="53921"/>
                </a:lnTo>
                <a:lnTo>
                  <a:pt x="197786" y="93209"/>
                </a:lnTo>
                <a:lnTo>
                  <a:pt x="141495" y="141495"/>
                </a:lnTo>
                <a:lnTo>
                  <a:pt x="93209" y="197786"/>
                </a:lnTo>
                <a:lnTo>
                  <a:pt x="53921" y="261088"/>
                </a:lnTo>
                <a:lnTo>
                  <a:pt x="24628" y="330405"/>
                </a:lnTo>
                <a:lnTo>
                  <a:pt x="14039" y="367008"/>
                </a:lnTo>
                <a:lnTo>
                  <a:pt x="6322" y="404743"/>
                </a:lnTo>
                <a:lnTo>
                  <a:pt x="1601" y="443484"/>
                </a:lnTo>
                <a:lnTo>
                  <a:pt x="0" y="483107"/>
                </a:lnTo>
                <a:lnTo>
                  <a:pt x="1601" y="522731"/>
                </a:lnTo>
                <a:lnTo>
                  <a:pt x="6322" y="561472"/>
                </a:lnTo>
                <a:lnTo>
                  <a:pt x="14039" y="599207"/>
                </a:lnTo>
                <a:lnTo>
                  <a:pt x="24628" y="635810"/>
                </a:lnTo>
                <a:lnTo>
                  <a:pt x="53921" y="705127"/>
                </a:lnTo>
                <a:lnTo>
                  <a:pt x="93209" y="768429"/>
                </a:lnTo>
                <a:lnTo>
                  <a:pt x="141495" y="824720"/>
                </a:lnTo>
                <a:lnTo>
                  <a:pt x="197786" y="873006"/>
                </a:lnTo>
                <a:lnTo>
                  <a:pt x="261088" y="912293"/>
                </a:lnTo>
                <a:lnTo>
                  <a:pt x="330405" y="941587"/>
                </a:lnTo>
                <a:lnTo>
                  <a:pt x="367008" y="952176"/>
                </a:lnTo>
                <a:lnTo>
                  <a:pt x="404743" y="959893"/>
                </a:lnTo>
                <a:lnTo>
                  <a:pt x="443484" y="964614"/>
                </a:lnTo>
                <a:lnTo>
                  <a:pt x="483107" y="966215"/>
                </a:lnTo>
                <a:lnTo>
                  <a:pt x="522731" y="964614"/>
                </a:lnTo>
                <a:lnTo>
                  <a:pt x="561472" y="959893"/>
                </a:lnTo>
                <a:lnTo>
                  <a:pt x="599207" y="952176"/>
                </a:lnTo>
                <a:lnTo>
                  <a:pt x="635810" y="941587"/>
                </a:lnTo>
                <a:lnTo>
                  <a:pt x="705127" y="912293"/>
                </a:lnTo>
                <a:lnTo>
                  <a:pt x="768429" y="873006"/>
                </a:lnTo>
                <a:lnTo>
                  <a:pt x="824720" y="824720"/>
                </a:lnTo>
                <a:lnTo>
                  <a:pt x="873006" y="768429"/>
                </a:lnTo>
                <a:lnTo>
                  <a:pt x="912293" y="705127"/>
                </a:lnTo>
                <a:lnTo>
                  <a:pt x="941587" y="635810"/>
                </a:lnTo>
                <a:lnTo>
                  <a:pt x="952176" y="599207"/>
                </a:lnTo>
                <a:lnTo>
                  <a:pt x="959893" y="561472"/>
                </a:lnTo>
                <a:lnTo>
                  <a:pt x="964614" y="522731"/>
                </a:lnTo>
                <a:lnTo>
                  <a:pt x="966215" y="483107"/>
                </a:lnTo>
                <a:lnTo>
                  <a:pt x="964614" y="443484"/>
                </a:lnTo>
                <a:lnTo>
                  <a:pt x="959893" y="404743"/>
                </a:lnTo>
                <a:lnTo>
                  <a:pt x="952176" y="367008"/>
                </a:lnTo>
                <a:lnTo>
                  <a:pt x="941587" y="330405"/>
                </a:lnTo>
                <a:lnTo>
                  <a:pt x="912293" y="261088"/>
                </a:lnTo>
                <a:lnTo>
                  <a:pt x="873006" y="197786"/>
                </a:lnTo>
                <a:lnTo>
                  <a:pt x="824720" y="141495"/>
                </a:lnTo>
                <a:lnTo>
                  <a:pt x="768429" y="93209"/>
                </a:lnTo>
                <a:lnTo>
                  <a:pt x="705127" y="53921"/>
                </a:lnTo>
                <a:lnTo>
                  <a:pt x="635810" y="24628"/>
                </a:lnTo>
                <a:lnTo>
                  <a:pt x="599207" y="14039"/>
                </a:lnTo>
                <a:lnTo>
                  <a:pt x="561472" y="6322"/>
                </a:lnTo>
                <a:lnTo>
                  <a:pt x="522731" y="1601"/>
                </a:lnTo>
                <a:lnTo>
                  <a:pt x="483107" y="0"/>
                </a:lnTo>
                <a:close/>
              </a:path>
            </a:pathLst>
          </a:custGeom>
          <a:solidFill>
            <a:srgbClr val="44567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29" name="object 117"/>
          <p:cNvSpPr>
            <a:spLocks/>
          </p:cNvSpPr>
          <p:nvPr/>
        </p:nvSpPr>
        <p:spPr bwMode="auto">
          <a:xfrm>
            <a:off x="7558088" y="3238501"/>
            <a:ext cx="467916" cy="354013"/>
          </a:xfrm>
          <a:custGeom>
            <a:avLst/>
            <a:gdLst/>
            <a:ahLst/>
            <a:cxnLst>
              <a:cxn ang="0">
                <a:pos x="30114" y="258836"/>
              </a:cxn>
              <a:cxn ang="0">
                <a:pos x="1523" y="283220"/>
              </a:cxn>
              <a:cxn ang="0">
                <a:pos x="33063" y="326797"/>
              </a:cxn>
              <a:cxn ang="0">
                <a:pos x="136350" y="353056"/>
              </a:cxn>
              <a:cxn ang="0">
                <a:pos x="234460" y="301811"/>
              </a:cxn>
              <a:cxn ang="0">
                <a:pos x="103768" y="295283"/>
              </a:cxn>
              <a:cxn ang="0">
                <a:pos x="46116" y="256153"/>
              </a:cxn>
              <a:cxn ang="0">
                <a:pos x="241312" y="177026"/>
              </a:cxn>
              <a:cxn ang="0">
                <a:pos x="162169" y="184778"/>
              </a:cxn>
              <a:cxn ang="0">
                <a:pos x="189923" y="250839"/>
              </a:cxn>
              <a:cxn ang="0">
                <a:pos x="237633" y="297044"/>
              </a:cxn>
              <a:cxn ang="0">
                <a:pos x="255310" y="215891"/>
              </a:cxn>
              <a:cxn ang="0">
                <a:pos x="243202" y="180193"/>
              </a:cxn>
              <a:cxn ang="0">
                <a:pos x="34930" y="6857"/>
              </a:cxn>
              <a:cxn ang="0">
                <a:pos x="15239" y="183123"/>
              </a:cxn>
              <a:cxn ang="0">
                <a:pos x="18562" y="188854"/>
              </a:cxn>
              <a:cxn ang="0">
                <a:pos x="60716" y="199125"/>
              </a:cxn>
              <a:cxn ang="0">
                <a:pos x="67055" y="199247"/>
              </a:cxn>
              <a:cxn ang="0">
                <a:pos x="75872" y="194182"/>
              </a:cxn>
              <a:cxn ang="0">
                <a:pos x="108161" y="178718"/>
              </a:cxn>
              <a:cxn ang="0">
                <a:pos x="241312" y="177026"/>
              </a:cxn>
              <a:cxn ang="0">
                <a:pos x="218536" y="149839"/>
              </a:cxn>
              <a:cxn ang="0">
                <a:pos x="77723" y="65013"/>
              </a:cxn>
              <a:cxn ang="0">
                <a:pos x="233050" y="63886"/>
              </a:cxn>
              <a:cxn ang="0">
                <a:pos x="238262" y="54345"/>
              </a:cxn>
              <a:cxn ang="0">
                <a:pos x="237134" y="11948"/>
              </a:cxn>
              <a:cxn ang="0">
                <a:pos x="132980" y="123691"/>
              </a:cxn>
              <a:cxn ang="0">
                <a:pos x="210100" y="143774"/>
              </a:cxn>
              <a:cxn ang="0">
                <a:pos x="456194" y="0"/>
              </a:cxn>
              <a:cxn ang="0">
                <a:pos x="327174" y="51862"/>
              </a:cxn>
              <a:cxn ang="0">
                <a:pos x="277112" y="155503"/>
              </a:cxn>
              <a:cxn ang="0">
                <a:pos x="288612" y="246696"/>
              </a:cxn>
              <a:cxn ang="0">
                <a:pos x="374638" y="337901"/>
              </a:cxn>
              <a:cxn ang="0">
                <a:pos x="463635" y="352898"/>
              </a:cxn>
              <a:cxn ang="0">
                <a:pos x="561746" y="301111"/>
              </a:cxn>
              <a:cxn ang="0">
                <a:pos x="451305" y="294153"/>
              </a:cxn>
              <a:cxn ang="0">
                <a:pos x="363717" y="246911"/>
              </a:cxn>
              <a:cxn ang="0">
                <a:pos x="345039" y="157620"/>
              </a:cxn>
              <a:cxn ang="0">
                <a:pos x="435399" y="63171"/>
              </a:cxn>
              <a:cxn ang="0">
                <a:pos x="595671" y="59651"/>
              </a:cxn>
              <a:cxn ang="0">
                <a:pos x="483022" y="1740"/>
              </a:cxn>
              <a:cxn ang="0">
                <a:pos x="621548" y="301111"/>
              </a:cxn>
              <a:cxn ang="0">
                <a:pos x="561868" y="339089"/>
              </a:cxn>
              <a:cxn ang="0">
                <a:pos x="566927" y="345704"/>
              </a:cxn>
              <a:cxn ang="0">
                <a:pos x="616336" y="345704"/>
              </a:cxn>
              <a:cxn ang="0">
                <a:pos x="621548" y="336041"/>
              </a:cxn>
              <a:cxn ang="0">
                <a:pos x="464454" y="176783"/>
              </a:cxn>
              <a:cxn ang="0">
                <a:pos x="456956" y="179710"/>
              </a:cxn>
              <a:cxn ang="0">
                <a:pos x="453786" y="221741"/>
              </a:cxn>
              <a:cxn ang="0">
                <a:pos x="458998" y="228081"/>
              </a:cxn>
              <a:cxn ang="0">
                <a:pos x="556703" y="231967"/>
              </a:cxn>
              <a:cxn ang="0">
                <a:pos x="466500" y="293496"/>
              </a:cxn>
              <a:cxn ang="0">
                <a:pos x="621548" y="187055"/>
              </a:cxn>
              <a:cxn ang="0">
                <a:pos x="618378" y="179710"/>
              </a:cxn>
              <a:cxn ang="0">
                <a:pos x="610880" y="176783"/>
              </a:cxn>
              <a:cxn ang="0">
                <a:pos x="478264" y="62110"/>
              </a:cxn>
              <a:cxn ang="0">
                <a:pos x="558820" y="121401"/>
              </a:cxn>
              <a:cxn ang="0">
                <a:pos x="563514" y="128259"/>
              </a:cxn>
              <a:cxn ang="0">
                <a:pos x="617616" y="116067"/>
              </a:cxn>
              <a:cxn ang="0">
                <a:pos x="621694" y="102247"/>
              </a:cxn>
              <a:cxn ang="0">
                <a:pos x="603472" y="69432"/>
              </a:cxn>
            </a:cxnLst>
            <a:rect l="0" t="0" r="r" b="b"/>
            <a:pathLst>
              <a:path w="624204" h="353695">
                <a:moveTo>
                  <a:pt x="38374" y="254507"/>
                </a:moveTo>
                <a:lnTo>
                  <a:pt x="34289" y="255635"/>
                </a:lnTo>
                <a:lnTo>
                  <a:pt x="30114" y="258836"/>
                </a:lnTo>
                <a:lnTo>
                  <a:pt x="6736" y="277886"/>
                </a:lnTo>
                <a:lnTo>
                  <a:pt x="3566" y="280294"/>
                </a:lnTo>
                <a:lnTo>
                  <a:pt x="1523" y="283220"/>
                </a:lnTo>
                <a:lnTo>
                  <a:pt x="0" y="289803"/>
                </a:lnTo>
                <a:lnTo>
                  <a:pt x="761" y="293126"/>
                </a:lnTo>
                <a:lnTo>
                  <a:pt x="33063" y="326797"/>
                </a:lnTo>
                <a:lnTo>
                  <a:pt x="68897" y="345064"/>
                </a:lnTo>
                <a:lnTo>
                  <a:pt x="119743" y="352827"/>
                </a:lnTo>
                <a:lnTo>
                  <a:pt x="136350" y="353056"/>
                </a:lnTo>
                <a:lnTo>
                  <a:pt x="149136" y="351595"/>
                </a:lnTo>
                <a:lnTo>
                  <a:pt x="197045" y="335238"/>
                </a:lnTo>
                <a:lnTo>
                  <a:pt x="234460" y="301811"/>
                </a:lnTo>
                <a:lnTo>
                  <a:pt x="237633" y="297044"/>
                </a:lnTo>
                <a:lnTo>
                  <a:pt x="116534" y="297044"/>
                </a:lnTo>
                <a:lnTo>
                  <a:pt x="103768" y="295283"/>
                </a:lnTo>
                <a:lnTo>
                  <a:pt x="60621" y="270720"/>
                </a:lnTo>
                <a:lnTo>
                  <a:pt x="49286" y="257921"/>
                </a:lnTo>
                <a:lnTo>
                  <a:pt x="46116" y="256153"/>
                </a:lnTo>
                <a:lnTo>
                  <a:pt x="42306" y="255269"/>
                </a:lnTo>
                <a:lnTo>
                  <a:pt x="38374" y="254507"/>
                </a:lnTo>
                <a:close/>
              </a:path>
              <a:path w="624204" h="353695">
                <a:moveTo>
                  <a:pt x="241312" y="177026"/>
                </a:moveTo>
                <a:lnTo>
                  <a:pt x="137976" y="177026"/>
                </a:lnTo>
                <a:lnTo>
                  <a:pt x="150594" y="179846"/>
                </a:lnTo>
                <a:lnTo>
                  <a:pt x="162169" y="184778"/>
                </a:lnTo>
                <a:lnTo>
                  <a:pt x="190471" y="223664"/>
                </a:lnTo>
                <a:lnTo>
                  <a:pt x="191876" y="238985"/>
                </a:lnTo>
                <a:lnTo>
                  <a:pt x="189923" y="250839"/>
                </a:lnTo>
                <a:lnTo>
                  <a:pt x="167239" y="283869"/>
                </a:lnTo>
                <a:lnTo>
                  <a:pt x="116534" y="297044"/>
                </a:lnTo>
                <a:lnTo>
                  <a:pt x="237633" y="297044"/>
                </a:lnTo>
                <a:lnTo>
                  <a:pt x="254211" y="256225"/>
                </a:lnTo>
                <a:lnTo>
                  <a:pt x="256508" y="228001"/>
                </a:lnTo>
                <a:lnTo>
                  <a:pt x="255310" y="215891"/>
                </a:lnTo>
                <a:lnTo>
                  <a:pt x="252817" y="204057"/>
                </a:lnTo>
                <a:lnTo>
                  <a:pt x="248842" y="192244"/>
                </a:lnTo>
                <a:lnTo>
                  <a:pt x="243202" y="180193"/>
                </a:lnTo>
                <a:lnTo>
                  <a:pt x="241312" y="177026"/>
                </a:lnTo>
                <a:close/>
              </a:path>
              <a:path w="624204" h="353695">
                <a:moveTo>
                  <a:pt x="230520" y="6857"/>
                </a:moveTo>
                <a:lnTo>
                  <a:pt x="34930" y="6857"/>
                </a:lnTo>
                <a:lnTo>
                  <a:pt x="32522" y="7863"/>
                </a:lnTo>
                <a:lnTo>
                  <a:pt x="15514" y="180593"/>
                </a:lnTo>
                <a:lnTo>
                  <a:pt x="15239" y="183123"/>
                </a:lnTo>
                <a:lnTo>
                  <a:pt x="15880" y="185165"/>
                </a:lnTo>
                <a:lnTo>
                  <a:pt x="17282" y="187055"/>
                </a:lnTo>
                <a:lnTo>
                  <a:pt x="18562" y="188854"/>
                </a:lnTo>
                <a:lnTo>
                  <a:pt x="20573" y="190103"/>
                </a:lnTo>
                <a:lnTo>
                  <a:pt x="23378" y="190865"/>
                </a:lnTo>
                <a:lnTo>
                  <a:pt x="60716" y="199125"/>
                </a:lnTo>
                <a:lnTo>
                  <a:pt x="62880" y="199643"/>
                </a:lnTo>
                <a:lnTo>
                  <a:pt x="65044" y="199643"/>
                </a:lnTo>
                <a:lnTo>
                  <a:pt x="67055" y="199247"/>
                </a:lnTo>
                <a:lnTo>
                  <a:pt x="69098" y="198881"/>
                </a:lnTo>
                <a:lnTo>
                  <a:pt x="71262" y="197876"/>
                </a:lnTo>
                <a:lnTo>
                  <a:pt x="75872" y="194182"/>
                </a:lnTo>
                <a:lnTo>
                  <a:pt x="85468" y="187859"/>
                </a:lnTo>
                <a:lnTo>
                  <a:pt x="98757" y="181384"/>
                </a:lnTo>
                <a:lnTo>
                  <a:pt x="108161" y="178718"/>
                </a:lnTo>
                <a:lnTo>
                  <a:pt x="120659" y="177244"/>
                </a:lnTo>
                <a:lnTo>
                  <a:pt x="137976" y="177026"/>
                </a:lnTo>
                <a:lnTo>
                  <a:pt x="241312" y="177026"/>
                </a:lnTo>
                <a:lnTo>
                  <a:pt x="235713" y="167648"/>
                </a:lnTo>
                <a:lnTo>
                  <a:pt x="227730" y="158277"/>
                </a:lnTo>
                <a:lnTo>
                  <a:pt x="218536" y="149839"/>
                </a:lnTo>
                <a:lnTo>
                  <a:pt x="210100" y="143774"/>
                </a:lnTo>
                <a:lnTo>
                  <a:pt x="71506" y="143774"/>
                </a:lnTo>
                <a:lnTo>
                  <a:pt x="77723" y="65013"/>
                </a:lnTo>
                <a:lnTo>
                  <a:pt x="227594" y="65013"/>
                </a:lnTo>
                <a:lnTo>
                  <a:pt x="230520" y="64891"/>
                </a:lnTo>
                <a:lnTo>
                  <a:pt x="233050" y="63886"/>
                </a:lnTo>
                <a:lnTo>
                  <a:pt x="237134" y="59801"/>
                </a:lnTo>
                <a:lnTo>
                  <a:pt x="238140" y="57393"/>
                </a:lnTo>
                <a:lnTo>
                  <a:pt x="238262" y="54345"/>
                </a:lnTo>
                <a:lnTo>
                  <a:pt x="238262" y="17525"/>
                </a:lnTo>
                <a:lnTo>
                  <a:pt x="238140" y="14477"/>
                </a:lnTo>
                <a:lnTo>
                  <a:pt x="237134" y="11948"/>
                </a:lnTo>
                <a:lnTo>
                  <a:pt x="233050" y="7863"/>
                </a:lnTo>
                <a:lnTo>
                  <a:pt x="230520" y="6857"/>
                </a:lnTo>
                <a:close/>
              </a:path>
              <a:path w="624204" h="353695">
                <a:moveTo>
                  <a:pt x="132980" y="123691"/>
                </a:moveTo>
                <a:lnTo>
                  <a:pt x="93905" y="132028"/>
                </a:lnTo>
                <a:lnTo>
                  <a:pt x="71506" y="143774"/>
                </a:lnTo>
                <a:lnTo>
                  <a:pt x="210100" y="143774"/>
                </a:lnTo>
                <a:lnTo>
                  <a:pt x="174453" y="127769"/>
                </a:lnTo>
                <a:lnTo>
                  <a:pt x="132980" y="123691"/>
                </a:lnTo>
                <a:close/>
              </a:path>
              <a:path w="624204" h="353695">
                <a:moveTo>
                  <a:pt x="456194" y="0"/>
                </a:moveTo>
                <a:lnTo>
                  <a:pt x="416260" y="4401"/>
                </a:lnTo>
                <a:lnTo>
                  <a:pt x="367609" y="22321"/>
                </a:lnTo>
                <a:lnTo>
                  <a:pt x="327174" y="51862"/>
                </a:lnTo>
                <a:lnTo>
                  <a:pt x="302220" y="83327"/>
                </a:lnTo>
                <a:lnTo>
                  <a:pt x="285103" y="118066"/>
                </a:lnTo>
                <a:lnTo>
                  <a:pt x="277112" y="155503"/>
                </a:lnTo>
                <a:lnTo>
                  <a:pt x="275558" y="184817"/>
                </a:lnTo>
                <a:lnTo>
                  <a:pt x="276518" y="197703"/>
                </a:lnTo>
                <a:lnTo>
                  <a:pt x="288612" y="246696"/>
                </a:lnTo>
                <a:lnTo>
                  <a:pt x="306608" y="280692"/>
                </a:lnTo>
                <a:lnTo>
                  <a:pt x="341001" y="316996"/>
                </a:lnTo>
                <a:lnTo>
                  <a:pt x="374638" y="337901"/>
                </a:lnTo>
                <a:lnTo>
                  <a:pt x="423017" y="351603"/>
                </a:lnTo>
                <a:lnTo>
                  <a:pt x="450523" y="353540"/>
                </a:lnTo>
                <a:lnTo>
                  <a:pt x="463635" y="352898"/>
                </a:lnTo>
                <a:lnTo>
                  <a:pt x="512317" y="340876"/>
                </a:lnTo>
                <a:lnTo>
                  <a:pt x="545268" y="319760"/>
                </a:lnTo>
                <a:lnTo>
                  <a:pt x="561746" y="301111"/>
                </a:lnTo>
                <a:lnTo>
                  <a:pt x="621548" y="301111"/>
                </a:lnTo>
                <a:lnTo>
                  <a:pt x="621548" y="294153"/>
                </a:lnTo>
                <a:lnTo>
                  <a:pt x="451305" y="294153"/>
                </a:lnTo>
                <a:lnTo>
                  <a:pt x="438318" y="292802"/>
                </a:lnTo>
                <a:lnTo>
                  <a:pt x="391798" y="274316"/>
                </a:lnTo>
                <a:lnTo>
                  <a:pt x="363717" y="246911"/>
                </a:lnTo>
                <a:lnTo>
                  <a:pt x="346023" y="200537"/>
                </a:lnTo>
                <a:lnTo>
                  <a:pt x="343610" y="170355"/>
                </a:lnTo>
                <a:lnTo>
                  <a:pt x="345039" y="157620"/>
                </a:lnTo>
                <a:lnTo>
                  <a:pt x="363167" y="110996"/>
                </a:lnTo>
                <a:lnTo>
                  <a:pt x="389612" y="81838"/>
                </a:lnTo>
                <a:lnTo>
                  <a:pt x="435399" y="63171"/>
                </a:lnTo>
                <a:lnTo>
                  <a:pt x="466106" y="60607"/>
                </a:lnTo>
                <a:lnTo>
                  <a:pt x="596433" y="60607"/>
                </a:lnTo>
                <a:lnTo>
                  <a:pt x="595671" y="59651"/>
                </a:lnTo>
                <a:lnTo>
                  <a:pt x="566512" y="33425"/>
                </a:lnTo>
                <a:lnTo>
                  <a:pt x="532277" y="14574"/>
                </a:lnTo>
                <a:lnTo>
                  <a:pt x="483022" y="1740"/>
                </a:lnTo>
                <a:lnTo>
                  <a:pt x="469793" y="479"/>
                </a:lnTo>
                <a:lnTo>
                  <a:pt x="456194" y="0"/>
                </a:lnTo>
                <a:close/>
              </a:path>
              <a:path w="624204" h="353695">
                <a:moveTo>
                  <a:pt x="621548" y="301111"/>
                </a:moveTo>
                <a:lnTo>
                  <a:pt x="561746" y="301111"/>
                </a:lnTo>
                <a:lnTo>
                  <a:pt x="561746" y="336041"/>
                </a:lnTo>
                <a:lnTo>
                  <a:pt x="561868" y="339089"/>
                </a:lnTo>
                <a:lnTo>
                  <a:pt x="562874" y="341619"/>
                </a:lnTo>
                <a:lnTo>
                  <a:pt x="564916" y="343661"/>
                </a:lnTo>
                <a:lnTo>
                  <a:pt x="566927" y="345704"/>
                </a:lnTo>
                <a:lnTo>
                  <a:pt x="569488" y="346709"/>
                </a:lnTo>
                <a:lnTo>
                  <a:pt x="613806" y="346709"/>
                </a:lnTo>
                <a:lnTo>
                  <a:pt x="616336" y="345704"/>
                </a:lnTo>
                <a:lnTo>
                  <a:pt x="620420" y="341619"/>
                </a:lnTo>
                <a:lnTo>
                  <a:pt x="621426" y="339089"/>
                </a:lnTo>
                <a:lnTo>
                  <a:pt x="621548" y="336041"/>
                </a:lnTo>
                <a:lnTo>
                  <a:pt x="621548" y="301111"/>
                </a:lnTo>
                <a:close/>
              </a:path>
              <a:path w="624204" h="353695">
                <a:moveTo>
                  <a:pt x="610880" y="176783"/>
                </a:moveTo>
                <a:lnTo>
                  <a:pt x="464454" y="176783"/>
                </a:lnTo>
                <a:lnTo>
                  <a:pt x="461406" y="176905"/>
                </a:lnTo>
                <a:lnTo>
                  <a:pt x="458998" y="177789"/>
                </a:lnTo>
                <a:lnTo>
                  <a:pt x="456956" y="179710"/>
                </a:lnTo>
                <a:lnTo>
                  <a:pt x="454913" y="181599"/>
                </a:lnTo>
                <a:lnTo>
                  <a:pt x="453786" y="184007"/>
                </a:lnTo>
                <a:lnTo>
                  <a:pt x="453786" y="221741"/>
                </a:lnTo>
                <a:lnTo>
                  <a:pt x="454913" y="224149"/>
                </a:lnTo>
                <a:lnTo>
                  <a:pt x="456956" y="226070"/>
                </a:lnTo>
                <a:lnTo>
                  <a:pt x="458998" y="228081"/>
                </a:lnTo>
                <a:lnTo>
                  <a:pt x="461406" y="229118"/>
                </a:lnTo>
                <a:lnTo>
                  <a:pt x="464454" y="229240"/>
                </a:lnTo>
                <a:lnTo>
                  <a:pt x="556703" y="231967"/>
                </a:lnTo>
                <a:lnTo>
                  <a:pt x="551020" y="242546"/>
                </a:lnTo>
                <a:lnTo>
                  <a:pt x="513947" y="279285"/>
                </a:lnTo>
                <a:lnTo>
                  <a:pt x="466500" y="293496"/>
                </a:lnTo>
                <a:lnTo>
                  <a:pt x="451305" y="294153"/>
                </a:lnTo>
                <a:lnTo>
                  <a:pt x="621548" y="294153"/>
                </a:lnTo>
                <a:lnTo>
                  <a:pt x="621548" y="187055"/>
                </a:lnTo>
                <a:lnTo>
                  <a:pt x="621426" y="184007"/>
                </a:lnTo>
                <a:lnTo>
                  <a:pt x="620420" y="181599"/>
                </a:lnTo>
                <a:lnTo>
                  <a:pt x="618378" y="179710"/>
                </a:lnTo>
                <a:lnTo>
                  <a:pt x="616336" y="177789"/>
                </a:lnTo>
                <a:lnTo>
                  <a:pt x="613806" y="176905"/>
                </a:lnTo>
                <a:lnTo>
                  <a:pt x="610880" y="176783"/>
                </a:lnTo>
                <a:close/>
              </a:path>
              <a:path w="624204" h="353695">
                <a:moveTo>
                  <a:pt x="596433" y="60607"/>
                </a:moveTo>
                <a:lnTo>
                  <a:pt x="466106" y="60607"/>
                </a:lnTo>
                <a:lnTo>
                  <a:pt x="478264" y="62110"/>
                </a:lnTo>
                <a:lnTo>
                  <a:pt x="490138" y="64859"/>
                </a:lnTo>
                <a:lnTo>
                  <a:pt x="526318" y="82188"/>
                </a:lnTo>
                <a:lnTo>
                  <a:pt x="558820" y="121401"/>
                </a:lnTo>
                <a:lnTo>
                  <a:pt x="559460" y="123322"/>
                </a:lnTo>
                <a:lnTo>
                  <a:pt x="560466" y="124967"/>
                </a:lnTo>
                <a:lnTo>
                  <a:pt x="563514" y="128259"/>
                </a:lnTo>
                <a:lnTo>
                  <a:pt x="566044" y="128777"/>
                </a:lnTo>
                <a:lnTo>
                  <a:pt x="569488" y="128259"/>
                </a:lnTo>
                <a:lnTo>
                  <a:pt x="617616" y="116067"/>
                </a:lnTo>
                <a:lnTo>
                  <a:pt x="624077" y="109087"/>
                </a:lnTo>
                <a:lnTo>
                  <a:pt x="623834" y="107198"/>
                </a:lnTo>
                <a:lnTo>
                  <a:pt x="621694" y="102247"/>
                </a:lnTo>
                <a:lnTo>
                  <a:pt x="616443" y="90704"/>
                </a:lnTo>
                <a:lnTo>
                  <a:pt x="610383" y="79774"/>
                </a:lnTo>
                <a:lnTo>
                  <a:pt x="603472" y="69432"/>
                </a:lnTo>
                <a:lnTo>
                  <a:pt x="596433" y="60607"/>
                </a:lnTo>
                <a:close/>
              </a:path>
            </a:pathLst>
          </a:custGeom>
          <a:solidFill>
            <a:srgbClr val="F7F8F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30" name="object 118"/>
          <p:cNvSpPr>
            <a:spLocks noChangeArrowheads="1"/>
          </p:cNvSpPr>
          <p:nvPr/>
        </p:nvSpPr>
        <p:spPr bwMode="auto">
          <a:xfrm>
            <a:off x="0" y="1208088"/>
            <a:ext cx="636985" cy="3994150"/>
          </a:xfrm>
          <a:prstGeom prst="rect">
            <a:avLst/>
          </a:prstGeom>
          <a:blipFill dpi="0" rotWithShape="1">
            <a:blip r:embed="rId1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0" name="Slide Number Placeholder 1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CBB08F-C6DB-4B04-9BC0-96A5356BF48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21" name="Title 1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mobile wireless Technology</a:t>
            </a:r>
            <a:endParaRPr lang="en-US" dirty="0"/>
          </a:p>
        </p:txBody>
      </p:sp>
      <p:sp>
        <p:nvSpPr>
          <p:cNvPr id="117" name="Date Placeholder 11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4EA13B61-EDBA-4DD2-A09D-66F0B09E86E8}" type="datetime3">
              <a:rPr lang="en-US" smtClean="0"/>
              <a:t>21 February 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object 3"/>
          <p:cNvSpPr>
            <a:spLocks/>
          </p:cNvSpPr>
          <p:nvPr/>
        </p:nvSpPr>
        <p:spPr bwMode="auto">
          <a:xfrm>
            <a:off x="240007" y="0"/>
            <a:ext cx="8675393" cy="6858000"/>
          </a:xfrm>
          <a:custGeom>
            <a:avLst/>
            <a:gdLst/>
            <a:ahLst/>
            <a:cxnLst>
              <a:cxn ang="0">
                <a:pos x="1118888" y="403982"/>
              </a:cxn>
              <a:cxn ang="0">
                <a:pos x="518814" y="1292863"/>
              </a:cxn>
              <a:cxn ang="0">
                <a:pos x="135086" y="2311968"/>
              </a:cxn>
              <a:cxn ang="0">
                <a:pos x="0" y="3429000"/>
              </a:cxn>
              <a:cxn ang="0">
                <a:pos x="135086" y="4546016"/>
              </a:cxn>
              <a:cxn ang="0">
                <a:pos x="518814" y="5565115"/>
              </a:cxn>
              <a:cxn ang="0">
                <a:pos x="1118888" y="6453998"/>
              </a:cxn>
              <a:cxn ang="0">
                <a:pos x="7781474" y="6858000"/>
              </a:cxn>
              <a:cxn ang="0">
                <a:pos x="8212595" y="6409788"/>
              </a:cxn>
              <a:cxn ang="0">
                <a:pos x="4164689" y="6370776"/>
              </a:cxn>
              <a:cxn ang="0">
                <a:pos x="3487919" y="6175551"/>
              </a:cxn>
              <a:cxn ang="0">
                <a:pos x="2887755" y="5834686"/>
              </a:cxn>
              <a:cxn ang="0">
                <a:pos x="2384907" y="5368888"/>
              </a:cxn>
              <a:cxn ang="0">
                <a:pos x="2000087" y="4798869"/>
              </a:cxn>
              <a:cxn ang="0">
                <a:pos x="1754007" y="4145336"/>
              </a:cxn>
              <a:cxn ang="0">
                <a:pos x="1667377" y="3429000"/>
              </a:cxn>
              <a:cxn ang="0">
                <a:pos x="1754007" y="2712656"/>
              </a:cxn>
              <a:cxn ang="0">
                <a:pos x="2000087" y="2059117"/>
              </a:cxn>
              <a:cxn ang="0">
                <a:pos x="2384907" y="1489091"/>
              </a:cxn>
              <a:cxn ang="0">
                <a:pos x="2887755" y="1023288"/>
              </a:cxn>
              <a:cxn ang="0">
                <a:pos x="3487919" y="682418"/>
              </a:cxn>
              <a:cxn ang="0">
                <a:pos x="4164689" y="487190"/>
              </a:cxn>
              <a:cxn ang="0">
                <a:pos x="8212584" y="448178"/>
              </a:cxn>
              <a:cxn ang="0">
                <a:pos x="7781493" y="0"/>
              </a:cxn>
              <a:cxn ang="0">
                <a:pos x="4648199" y="448178"/>
              </a:cxn>
              <a:cxn ang="0">
                <a:pos x="5364543" y="534805"/>
              </a:cxn>
              <a:cxn ang="0">
                <a:pos x="6018082" y="780882"/>
              </a:cxn>
              <a:cxn ang="0">
                <a:pos x="6588108" y="1165697"/>
              </a:cxn>
              <a:cxn ang="0">
                <a:pos x="7053911" y="1668542"/>
              </a:cxn>
              <a:cxn ang="0">
                <a:pos x="7394781" y="2268707"/>
              </a:cxn>
              <a:cxn ang="0">
                <a:pos x="7590009" y="2945482"/>
              </a:cxn>
              <a:cxn ang="0">
                <a:pos x="7619140" y="3673479"/>
              </a:cxn>
              <a:cxn ang="0">
                <a:pos x="7477062" y="4371182"/>
              </a:cxn>
              <a:cxn ang="0">
                <a:pos x="7182439" y="4999177"/>
              </a:cxn>
              <a:cxn ang="0">
                <a:pos x="6755979" y="5536757"/>
              </a:cxn>
              <a:cxn ang="0">
                <a:pos x="6218393" y="5963211"/>
              </a:cxn>
              <a:cxn ang="0">
                <a:pos x="5590390" y="6257831"/>
              </a:cxn>
              <a:cxn ang="0">
                <a:pos x="4892680" y="6399908"/>
              </a:cxn>
              <a:cxn ang="0">
                <a:pos x="8399580" y="6174166"/>
              </a:cxn>
              <a:cxn ang="0">
                <a:pos x="8931127" y="5238289"/>
              </a:cxn>
              <a:cxn ang="0">
                <a:pos x="9235563" y="4182962"/>
              </a:cxn>
              <a:cxn ang="0">
                <a:pos x="9280991" y="3047769"/>
              </a:cxn>
              <a:cxn ang="0">
                <a:pos x="9059436" y="1959791"/>
              </a:cxn>
              <a:cxn ang="0">
                <a:pos x="8600004" y="980505"/>
              </a:cxn>
            </a:cxnLst>
            <a:rect l="0" t="0" r="r" b="b"/>
            <a:pathLst>
              <a:path w="9296400" h="6858000">
                <a:moveTo>
                  <a:pt x="1514906" y="0"/>
                </a:moveTo>
                <a:lnTo>
                  <a:pt x="1361408" y="142208"/>
                </a:lnTo>
                <a:lnTo>
                  <a:pt x="1118888" y="403982"/>
                </a:lnTo>
                <a:lnTo>
                  <a:pt x="896819" y="683813"/>
                </a:lnTo>
                <a:lnTo>
                  <a:pt x="696395" y="980505"/>
                </a:lnTo>
                <a:lnTo>
                  <a:pt x="518814" y="1292863"/>
                </a:lnTo>
                <a:lnTo>
                  <a:pt x="365271" y="1619691"/>
                </a:lnTo>
                <a:lnTo>
                  <a:pt x="236963" y="1959791"/>
                </a:lnTo>
                <a:lnTo>
                  <a:pt x="135086" y="2311968"/>
                </a:lnTo>
                <a:lnTo>
                  <a:pt x="60835" y="2675026"/>
                </a:lnTo>
                <a:lnTo>
                  <a:pt x="15408" y="3047769"/>
                </a:lnTo>
                <a:lnTo>
                  <a:pt x="0" y="3429000"/>
                </a:lnTo>
                <a:lnTo>
                  <a:pt x="15408" y="3810225"/>
                </a:lnTo>
                <a:lnTo>
                  <a:pt x="60835" y="4182962"/>
                </a:lnTo>
                <a:lnTo>
                  <a:pt x="135086" y="4546016"/>
                </a:lnTo>
                <a:lnTo>
                  <a:pt x="236963" y="4898190"/>
                </a:lnTo>
                <a:lnTo>
                  <a:pt x="365271" y="5238289"/>
                </a:lnTo>
                <a:lnTo>
                  <a:pt x="518814" y="5565115"/>
                </a:lnTo>
                <a:lnTo>
                  <a:pt x="696395" y="5877473"/>
                </a:lnTo>
                <a:lnTo>
                  <a:pt x="896819" y="6174166"/>
                </a:lnTo>
                <a:lnTo>
                  <a:pt x="1118888" y="6453998"/>
                </a:lnTo>
                <a:lnTo>
                  <a:pt x="1361408" y="6715773"/>
                </a:lnTo>
                <a:lnTo>
                  <a:pt x="1514924" y="6858000"/>
                </a:lnTo>
                <a:lnTo>
                  <a:pt x="7781474" y="6858000"/>
                </a:lnTo>
                <a:lnTo>
                  <a:pt x="7934991" y="6715773"/>
                </a:lnTo>
                <a:lnTo>
                  <a:pt x="8177511" y="6453998"/>
                </a:lnTo>
                <a:lnTo>
                  <a:pt x="8212595" y="6409788"/>
                </a:lnTo>
                <a:lnTo>
                  <a:pt x="4648199" y="6409788"/>
                </a:lnTo>
                <a:lnTo>
                  <a:pt x="4403723" y="6399908"/>
                </a:lnTo>
                <a:lnTo>
                  <a:pt x="4164689" y="6370776"/>
                </a:lnTo>
                <a:lnTo>
                  <a:pt x="3931866" y="6323162"/>
                </a:lnTo>
                <a:lnTo>
                  <a:pt x="3706020" y="6257831"/>
                </a:lnTo>
                <a:lnTo>
                  <a:pt x="3487919" y="6175551"/>
                </a:lnTo>
                <a:lnTo>
                  <a:pt x="3278330" y="6077089"/>
                </a:lnTo>
                <a:lnTo>
                  <a:pt x="3078019" y="5963211"/>
                </a:lnTo>
                <a:lnTo>
                  <a:pt x="2887755" y="5834686"/>
                </a:lnTo>
                <a:lnTo>
                  <a:pt x="2708303" y="5692278"/>
                </a:lnTo>
                <a:lnTo>
                  <a:pt x="2540431" y="5536757"/>
                </a:lnTo>
                <a:lnTo>
                  <a:pt x="2384907" y="5368888"/>
                </a:lnTo>
                <a:lnTo>
                  <a:pt x="2242496" y="5189440"/>
                </a:lnTo>
                <a:lnTo>
                  <a:pt x="2113967" y="4999177"/>
                </a:lnTo>
                <a:lnTo>
                  <a:pt x="2000087" y="4798869"/>
                </a:lnTo>
                <a:lnTo>
                  <a:pt x="1901622" y="4589281"/>
                </a:lnTo>
                <a:lnTo>
                  <a:pt x="1819339" y="4371182"/>
                </a:lnTo>
                <a:lnTo>
                  <a:pt x="1754007" y="4145336"/>
                </a:lnTo>
                <a:lnTo>
                  <a:pt x="1706391" y="3912513"/>
                </a:lnTo>
                <a:lnTo>
                  <a:pt x="1677259" y="3673479"/>
                </a:lnTo>
                <a:lnTo>
                  <a:pt x="1667377" y="3429000"/>
                </a:lnTo>
                <a:lnTo>
                  <a:pt x="1677259" y="3184519"/>
                </a:lnTo>
                <a:lnTo>
                  <a:pt x="1706391" y="2945482"/>
                </a:lnTo>
                <a:lnTo>
                  <a:pt x="1754007" y="2712656"/>
                </a:lnTo>
                <a:lnTo>
                  <a:pt x="1819339" y="2486809"/>
                </a:lnTo>
                <a:lnTo>
                  <a:pt x="1901622" y="2268707"/>
                </a:lnTo>
                <a:lnTo>
                  <a:pt x="2000087" y="2059117"/>
                </a:lnTo>
                <a:lnTo>
                  <a:pt x="2113967" y="1858806"/>
                </a:lnTo>
                <a:lnTo>
                  <a:pt x="2242496" y="1668542"/>
                </a:lnTo>
                <a:lnTo>
                  <a:pt x="2384907" y="1489091"/>
                </a:lnTo>
                <a:lnTo>
                  <a:pt x="2540431" y="1321220"/>
                </a:lnTo>
                <a:lnTo>
                  <a:pt x="2708303" y="1165697"/>
                </a:lnTo>
                <a:lnTo>
                  <a:pt x="2887755" y="1023288"/>
                </a:lnTo>
                <a:lnTo>
                  <a:pt x="3078019" y="894761"/>
                </a:lnTo>
                <a:lnTo>
                  <a:pt x="3278330" y="780882"/>
                </a:lnTo>
                <a:lnTo>
                  <a:pt x="3487919" y="682418"/>
                </a:lnTo>
                <a:lnTo>
                  <a:pt x="3706020" y="600137"/>
                </a:lnTo>
                <a:lnTo>
                  <a:pt x="3931866" y="534805"/>
                </a:lnTo>
                <a:lnTo>
                  <a:pt x="4164689" y="487190"/>
                </a:lnTo>
                <a:lnTo>
                  <a:pt x="4403723" y="458059"/>
                </a:lnTo>
                <a:lnTo>
                  <a:pt x="4648199" y="448178"/>
                </a:lnTo>
                <a:lnTo>
                  <a:pt x="8212584" y="448178"/>
                </a:lnTo>
                <a:lnTo>
                  <a:pt x="8177511" y="403982"/>
                </a:lnTo>
                <a:lnTo>
                  <a:pt x="7934991" y="142208"/>
                </a:lnTo>
                <a:lnTo>
                  <a:pt x="7781493" y="0"/>
                </a:lnTo>
                <a:lnTo>
                  <a:pt x="1514906" y="0"/>
                </a:lnTo>
              </a:path>
              <a:path w="9296400" h="6858000">
                <a:moveTo>
                  <a:pt x="8212584" y="448178"/>
                </a:moveTo>
                <a:lnTo>
                  <a:pt x="4648199" y="448178"/>
                </a:lnTo>
                <a:lnTo>
                  <a:pt x="4892680" y="458059"/>
                </a:lnTo>
                <a:lnTo>
                  <a:pt x="5131717" y="487190"/>
                </a:lnTo>
                <a:lnTo>
                  <a:pt x="5364543" y="534805"/>
                </a:lnTo>
                <a:lnTo>
                  <a:pt x="5590390" y="600137"/>
                </a:lnTo>
                <a:lnTo>
                  <a:pt x="5808492" y="682418"/>
                </a:lnTo>
                <a:lnTo>
                  <a:pt x="6018082" y="780882"/>
                </a:lnTo>
                <a:lnTo>
                  <a:pt x="6218393" y="894761"/>
                </a:lnTo>
                <a:lnTo>
                  <a:pt x="6408657" y="1023288"/>
                </a:lnTo>
                <a:lnTo>
                  <a:pt x="6588108" y="1165697"/>
                </a:lnTo>
                <a:lnTo>
                  <a:pt x="6755979" y="1321220"/>
                </a:lnTo>
                <a:lnTo>
                  <a:pt x="6911502" y="1489091"/>
                </a:lnTo>
                <a:lnTo>
                  <a:pt x="7053911" y="1668542"/>
                </a:lnTo>
                <a:lnTo>
                  <a:pt x="7182439" y="1858806"/>
                </a:lnTo>
                <a:lnTo>
                  <a:pt x="7296318" y="2059117"/>
                </a:lnTo>
                <a:lnTo>
                  <a:pt x="7394781" y="2268707"/>
                </a:lnTo>
                <a:lnTo>
                  <a:pt x="7477062" y="2486809"/>
                </a:lnTo>
                <a:lnTo>
                  <a:pt x="7542394" y="2712656"/>
                </a:lnTo>
                <a:lnTo>
                  <a:pt x="7590009" y="2945482"/>
                </a:lnTo>
                <a:lnTo>
                  <a:pt x="7619140" y="3184519"/>
                </a:lnTo>
                <a:lnTo>
                  <a:pt x="7629021" y="3429000"/>
                </a:lnTo>
                <a:lnTo>
                  <a:pt x="7619140" y="3673479"/>
                </a:lnTo>
                <a:lnTo>
                  <a:pt x="7590009" y="3912513"/>
                </a:lnTo>
                <a:lnTo>
                  <a:pt x="7542394" y="4145336"/>
                </a:lnTo>
                <a:lnTo>
                  <a:pt x="7477062" y="4371182"/>
                </a:lnTo>
                <a:lnTo>
                  <a:pt x="7394781" y="4589281"/>
                </a:lnTo>
                <a:lnTo>
                  <a:pt x="7296318" y="4798869"/>
                </a:lnTo>
                <a:lnTo>
                  <a:pt x="7182439" y="4999177"/>
                </a:lnTo>
                <a:lnTo>
                  <a:pt x="7053911" y="5189440"/>
                </a:lnTo>
                <a:lnTo>
                  <a:pt x="6911502" y="5368888"/>
                </a:lnTo>
                <a:lnTo>
                  <a:pt x="6755979" y="5536757"/>
                </a:lnTo>
                <a:lnTo>
                  <a:pt x="6588108" y="5692278"/>
                </a:lnTo>
                <a:lnTo>
                  <a:pt x="6408657" y="5834686"/>
                </a:lnTo>
                <a:lnTo>
                  <a:pt x="6218393" y="5963211"/>
                </a:lnTo>
                <a:lnTo>
                  <a:pt x="6018082" y="6077089"/>
                </a:lnTo>
                <a:lnTo>
                  <a:pt x="5808492" y="6175551"/>
                </a:lnTo>
                <a:lnTo>
                  <a:pt x="5590390" y="6257831"/>
                </a:lnTo>
                <a:lnTo>
                  <a:pt x="5364543" y="6323162"/>
                </a:lnTo>
                <a:lnTo>
                  <a:pt x="5131717" y="6370776"/>
                </a:lnTo>
                <a:lnTo>
                  <a:pt x="4892680" y="6399908"/>
                </a:lnTo>
                <a:lnTo>
                  <a:pt x="4648199" y="6409788"/>
                </a:lnTo>
                <a:lnTo>
                  <a:pt x="8212595" y="6409788"/>
                </a:lnTo>
                <a:lnTo>
                  <a:pt x="8399580" y="6174166"/>
                </a:lnTo>
                <a:lnTo>
                  <a:pt x="8600004" y="5877473"/>
                </a:lnTo>
                <a:lnTo>
                  <a:pt x="8777585" y="5565115"/>
                </a:lnTo>
                <a:lnTo>
                  <a:pt x="8931127" y="5238289"/>
                </a:lnTo>
                <a:lnTo>
                  <a:pt x="9059436" y="4898190"/>
                </a:lnTo>
                <a:lnTo>
                  <a:pt x="9161313" y="4546016"/>
                </a:lnTo>
                <a:lnTo>
                  <a:pt x="9235563" y="4182962"/>
                </a:lnTo>
                <a:lnTo>
                  <a:pt x="9280991" y="3810225"/>
                </a:lnTo>
                <a:lnTo>
                  <a:pt x="9296399" y="3429000"/>
                </a:lnTo>
                <a:lnTo>
                  <a:pt x="9280991" y="3047769"/>
                </a:lnTo>
                <a:lnTo>
                  <a:pt x="9235563" y="2675026"/>
                </a:lnTo>
                <a:lnTo>
                  <a:pt x="9161313" y="2311968"/>
                </a:lnTo>
                <a:lnTo>
                  <a:pt x="9059436" y="1959791"/>
                </a:lnTo>
                <a:lnTo>
                  <a:pt x="8931127" y="1619691"/>
                </a:lnTo>
                <a:lnTo>
                  <a:pt x="8777585" y="1292863"/>
                </a:lnTo>
                <a:lnTo>
                  <a:pt x="8600004" y="980505"/>
                </a:lnTo>
                <a:lnTo>
                  <a:pt x="8399580" y="683813"/>
                </a:lnTo>
                <a:lnTo>
                  <a:pt x="8212584" y="448178"/>
                </a:lnTo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90" name="object 22"/>
          <p:cNvSpPr>
            <a:spLocks/>
          </p:cNvSpPr>
          <p:nvPr/>
        </p:nvSpPr>
        <p:spPr bwMode="auto">
          <a:xfrm>
            <a:off x="6758973" y="966789"/>
            <a:ext cx="407400" cy="92075"/>
          </a:xfrm>
          <a:custGeom>
            <a:avLst/>
            <a:gdLst/>
            <a:ahLst/>
            <a:cxnLst>
              <a:cxn ang="0">
                <a:pos x="124801" y="51797"/>
              </a:cxn>
              <a:cxn ang="0">
                <a:pos x="92842" y="84338"/>
              </a:cxn>
              <a:cxn ang="0">
                <a:pos x="96499" y="92963"/>
              </a:cxn>
              <a:cxn ang="0">
                <a:pos x="108691" y="89397"/>
              </a:cxn>
              <a:cxn ang="0">
                <a:pos x="113141" y="72146"/>
              </a:cxn>
              <a:cxn ang="0">
                <a:pos x="121401" y="67055"/>
              </a:cxn>
              <a:cxn ang="0">
                <a:pos x="427360" y="59557"/>
              </a:cxn>
              <a:cxn ang="0">
                <a:pos x="434303" y="52059"/>
              </a:cxn>
              <a:cxn ang="0">
                <a:pos x="407151" y="51694"/>
              </a:cxn>
              <a:cxn ang="0">
                <a:pos x="32315" y="20139"/>
              </a:cxn>
              <a:cxn ang="0">
                <a:pos x="365" y="52943"/>
              </a:cxn>
              <a:cxn ang="0">
                <a:pos x="3931" y="78089"/>
              </a:cxn>
              <a:cxn ang="0">
                <a:pos x="16245" y="74554"/>
              </a:cxn>
              <a:cxn ang="0">
                <a:pos x="15880" y="45476"/>
              </a:cxn>
              <a:cxn ang="0">
                <a:pos x="23743" y="37703"/>
              </a:cxn>
              <a:cxn ang="0">
                <a:pos x="306714" y="35692"/>
              </a:cxn>
              <a:cxn ang="0">
                <a:pos x="318119" y="25511"/>
              </a:cxn>
              <a:cxn ang="0">
                <a:pos x="291967" y="20452"/>
              </a:cxn>
              <a:cxn ang="0">
                <a:pos x="419832" y="67055"/>
              </a:cxn>
              <a:cxn ang="0">
                <a:pos x="408310" y="67421"/>
              </a:cxn>
              <a:cxn ang="0">
                <a:pos x="419832" y="67055"/>
              </a:cxn>
              <a:cxn ang="0">
                <a:pos x="423793" y="29717"/>
              </a:cxn>
              <a:cxn ang="0">
                <a:pos x="420227" y="42671"/>
              </a:cxn>
              <a:cxn ang="0">
                <a:pos x="416692" y="48646"/>
              </a:cxn>
              <a:cxn ang="0">
                <a:pos x="434303" y="52059"/>
              </a:cxn>
              <a:cxn ang="0">
                <a:pos x="436107" y="33284"/>
              </a:cxn>
              <a:cxn ang="0">
                <a:pos x="306714" y="35692"/>
              </a:cxn>
              <a:cxn ang="0">
                <a:pos x="293613" y="36057"/>
              </a:cxn>
              <a:cxn ang="0">
                <a:pos x="306714" y="35692"/>
              </a:cxn>
              <a:cxn ang="0">
                <a:pos x="310621" y="0"/>
              </a:cxn>
              <a:cxn ang="0">
                <a:pos x="307085" y="12191"/>
              </a:cxn>
              <a:cxn ang="0">
                <a:pos x="303916" y="17282"/>
              </a:cxn>
              <a:cxn ang="0">
                <a:pos x="321776" y="20452"/>
              </a:cxn>
              <a:cxn ang="0">
                <a:pos x="322966" y="3566"/>
              </a:cxn>
            </a:cxnLst>
            <a:rect l="0" t="0" r="r" b="b"/>
            <a:pathLst>
              <a:path w="436245" h="93344">
                <a:moveTo>
                  <a:pt x="407151" y="51694"/>
                </a:moveTo>
                <a:lnTo>
                  <a:pt x="124801" y="51797"/>
                </a:lnTo>
                <a:lnTo>
                  <a:pt x="92445" y="81899"/>
                </a:lnTo>
                <a:lnTo>
                  <a:pt x="92842" y="84338"/>
                </a:lnTo>
                <a:lnTo>
                  <a:pt x="92842" y="89397"/>
                </a:lnTo>
                <a:lnTo>
                  <a:pt x="96499" y="92963"/>
                </a:lnTo>
                <a:lnTo>
                  <a:pt x="105155" y="92963"/>
                </a:lnTo>
                <a:lnTo>
                  <a:pt x="108691" y="89397"/>
                </a:lnTo>
                <a:lnTo>
                  <a:pt x="108691" y="76443"/>
                </a:lnTo>
                <a:lnTo>
                  <a:pt x="113141" y="72146"/>
                </a:lnTo>
                <a:lnTo>
                  <a:pt x="116311" y="68579"/>
                </a:lnTo>
                <a:lnTo>
                  <a:pt x="121401" y="67055"/>
                </a:lnTo>
                <a:lnTo>
                  <a:pt x="419832" y="67055"/>
                </a:lnTo>
                <a:lnTo>
                  <a:pt x="427360" y="59557"/>
                </a:lnTo>
                <a:lnTo>
                  <a:pt x="433303" y="54863"/>
                </a:lnTo>
                <a:lnTo>
                  <a:pt x="434303" y="52059"/>
                </a:lnTo>
                <a:lnTo>
                  <a:pt x="413125" y="52059"/>
                </a:lnTo>
                <a:lnTo>
                  <a:pt x="407151" y="51694"/>
                </a:lnTo>
                <a:close/>
              </a:path>
              <a:path w="436245" h="93344">
                <a:moveTo>
                  <a:pt x="291571" y="20055"/>
                </a:moveTo>
                <a:lnTo>
                  <a:pt x="32315" y="20139"/>
                </a:lnTo>
                <a:lnTo>
                  <a:pt x="0" y="50657"/>
                </a:lnTo>
                <a:lnTo>
                  <a:pt x="365" y="52943"/>
                </a:lnTo>
                <a:lnTo>
                  <a:pt x="365" y="74554"/>
                </a:lnTo>
                <a:lnTo>
                  <a:pt x="3931" y="78089"/>
                </a:lnTo>
                <a:lnTo>
                  <a:pt x="12679" y="78089"/>
                </a:lnTo>
                <a:lnTo>
                  <a:pt x="16245" y="74554"/>
                </a:lnTo>
                <a:lnTo>
                  <a:pt x="16219" y="51694"/>
                </a:lnTo>
                <a:lnTo>
                  <a:pt x="15880" y="45476"/>
                </a:lnTo>
                <a:lnTo>
                  <a:pt x="20573" y="40751"/>
                </a:lnTo>
                <a:lnTo>
                  <a:pt x="23743" y="37703"/>
                </a:lnTo>
                <a:lnTo>
                  <a:pt x="28559" y="35692"/>
                </a:lnTo>
                <a:lnTo>
                  <a:pt x="306714" y="35692"/>
                </a:lnTo>
                <a:lnTo>
                  <a:pt x="314187" y="29077"/>
                </a:lnTo>
                <a:lnTo>
                  <a:pt x="318119" y="25511"/>
                </a:lnTo>
                <a:lnTo>
                  <a:pt x="321776" y="20452"/>
                </a:lnTo>
                <a:lnTo>
                  <a:pt x="291967" y="20452"/>
                </a:lnTo>
                <a:lnTo>
                  <a:pt x="291571" y="20055"/>
                </a:lnTo>
                <a:close/>
              </a:path>
              <a:path w="436245" h="93344">
                <a:moveTo>
                  <a:pt x="419832" y="67055"/>
                </a:moveTo>
                <a:lnTo>
                  <a:pt x="406024" y="67055"/>
                </a:lnTo>
                <a:lnTo>
                  <a:pt x="408310" y="67421"/>
                </a:lnTo>
                <a:lnTo>
                  <a:pt x="419465" y="67421"/>
                </a:lnTo>
                <a:lnTo>
                  <a:pt x="419832" y="67055"/>
                </a:lnTo>
                <a:close/>
              </a:path>
              <a:path w="436245" h="93344">
                <a:moveTo>
                  <a:pt x="432541" y="29717"/>
                </a:moveTo>
                <a:lnTo>
                  <a:pt x="423793" y="29717"/>
                </a:lnTo>
                <a:lnTo>
                  <a:pt x="420227" y="33284"/>
                </a:lnTo>
                <a:lnTo>
                  <a:pt x="420227" y="42671"/>
                </a:lnTo>
                <a:lnTo>
                  <a:pt x="419099" y="46238"/>
                </a:lnTo>
                <a:lnTo>
                  <a:pt x="416692" y="48646"/>
                </a:lnTo>
                <a:lnTo>
                  <a:pt x="413125" y="52059"/>
                </a:lnTo>
                <a:lnTo>
                  <a:pt x="434303" y="52059"/>
                </a:lnTo>
                <a:lnTo>
                  <a:pt x="436107" y="47000"/>
                </a:lnTo>
                <a:lnTo>
                  <a:pt x="436107" y="33284"/>
                </a:lnTo>
                <a:lnTo>
                  <a:pt x="432541" y="29717"/>
                </a:lnTo>
                <a:close/>
              </a:path>
              <a:path w="436245" h="93344">
                <a:moveTo>
                  <a:pt x="306714" y="35692"/>
                </a:moveTo>
                <a:lnTo>
                  <a:pt x="290809" y="35692"/>
                </a:lnTo>
                <a:lnTo>
                  <a:pt x="293613" y="36057"/>
                </a:lnTo>
                <a:lnTo>
                  <a:pt x="305440" y="36819"/>
                </a:lnTo>
                <a:lnTo>
                  <a:pt x="306714" y="35692"/>
                </a:lnTo>
                <a:close/>
              </a:path>
              <a:path w="436245" h="93344">
                <a:moveTo>
                  <a:pt x="319399" y="0"/>
                </a:moveTo>
                <a:lnTo>
                  <a:pt x="310621" y="0"/>
                </a:lnTo>
                <a:lnTo>
                  <a:pt x="307085" y="3566"/>
                </a:lnTo>
                <a:lnTo>
                  <a:pt x="307085" y="12191"/>
                </a:lnTo>
                <a:lnTo>
                  <a:pt x="305805" y="15361"/>
                </a:lnTo>
                <a:lnTo>
                  <a:pt x="303916" y="17282"/>
                </a:lnTo>
                <a:lnTo>
                  <a:pt x="300349" y="20452"/>
                </a:lnTo>
                <a:lnTo>
                  <a:pt x="321776" y="20452"/>
                </a:lnTo>
                <a:lnTo>
                  <a:pt x="322966" y="18806"/>
                </a:lnTo>
                <a:lnTo>
                  <a:pt x="322966" y="3566"/>
                </a:lnTo>
                <a:lnTo>
                  <a:pt x="319399" y="0"/>
                </a:lnTo>
                <a:close/>
              </a:path>
            </a:pathLst>
          </a:custGeom>
          <a:solidFill>
            <a:srgbClr val="ACDDE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91" name="object 23"/>
          <p:cNvSpPr>
            <a:spLocks/>
          </p:cNvSpPr>
          <p:nvPr/>
        </p:nvSpPr>
        <p:spPr bwMode="auto">
          <a:xfrm>
            <a:off x="6931584" y="1322388"/>
            <a:ext cx="207404" cy="80962"/>
          </a:xfrm>
          <a:custGeom>
            <a:avLst/>
            <a:gdLst/>
            <a:ahLst/>
            <a:cxnLst>
              <a:cxn ang="0">
                <a:pos x="218937" y="0"/>
              </a:cxn>
              <a:cxn ang="0">
                <a:pos x="193547" y="0"/>
              </a:cxn>
              <a:cxn ang="0">
                <a:pos x="189981" y="3566"/>
              </a:cxn>
              <a:cxn ang="0">
                <a:pos x="189981" y="77205"/>
              </a:cxn>
              <a:cxn ang="0">
                <a:pos x="193547" y="80771"/>
              </a:cxn>
              <a:cxn ang="0">
                <a:pos x="218937" y="80771"/>
              </a:cxn>
              <a:cxn ang="0">
                <a:pos x="222503" y="77205"/>
              </a:cxn>
              <a:cxn ang="0">
                <a:pos x="222503" y="3566"/>
              </a:cxn>
              <a:cxn ang="0">
                <a:pos x="218937" y="0"/>
              </a:cxn>
              <a:cxn ang="0">
                <a:pos x="155569" y="0"/>
              </a:cxn>
              <a:cxn ang="0">
                <a:pos x="130180" y="0"/>
              </a:cxn>
              <a:cxn ang="0">
                <a:pos x="126613" y="3566"/>
              </a:cxn>
              <a:cxn ang="0">
                <a:pos x="126613" y="77205"/>
              </a:cxn>
              <a:cxn ang="0">
                <a:pos x="130180" y="80771"/>
              </a:cxn>
              <a:cxn ang="0">
                <a:pos x="155569" y="80771"/>
              </a:cxn>
              <a:cxn ang="0">
                <a:pos x="159136" y="77205"/>
              </a:cxn>
              <a:cxn ang="0">
                <a:pos x="159136" y="3566"/>
              </a:cxn>
              <a:cxn ang="0">
                <a:pos x="155569" y="0"/>
              </a:cxn>
              <a:cxn ang="0">
                <a:pos x="92323" y="0"/>
              </a:cxn>
              <a:cxn ang="0">
                <a:pos x="66934" y="0"/>
              </a:cxn>
              <a:cxn ang="0">
                <a:pos x="63367" y="3566"/>
              </a:cxn>
              <a:cxn ang="0">
                <a:pos x="63367" y="77205"/>
              </a:cxn>
              <a:cxn ang="0">
                <a:pos x="66934" y="80771"/>
              </a:cxn>
              <a:cxn ang="0">
                <a:pos x="92323" y="80771"/>
              </a:cxn>
              <a:cxn ang="0">
                <a:pos x="95890" y="77205"/>
              </a:cxn>
              <a:cxn ang="0">
                <a:pos x="95890" y="3566"/>
              </a:cxn>
              <a:cxn ang="0">
                <a:pos x="92323" y="0"/>
              </a:cxn>
              <a:cxn ang="0">
                <a:pos x="28955" y="0"/>
              </a:cxn>
              <a:cxn ang="0">
                <a:pos x="3566" y="0"/>
              </a:cxn>
              <a:cxn ang="0">
                <a:pos x="0" y="3566"/>
              </a:cxn>
              <a:cxn ang="0">
                <a:pos x="0" y="77205"/>
              </a:cxn>
              <a:cxn ang="0">
                <a:pos x="3566" y="80771"/>
              </a:cxn>
              <a:cxn ang="0">
                <a:pos x="28955" y="80771"/>
              </a:cxn>
              <a:cxn ang="0">
                <a:pos x="32522" y="77205"/>
              </a:cxn>
              <a:cxn ang="0">
                <a:pos x="32522" y="3566"/>
              </a:cxn>
              <a:cxn ang="0">
                <a:pos x="28955" y="0"/>
              </a:cxn>
            </a:cxnLst>
            <a:rect l="0" t="0" r="r" b="b"/>
            <a:pathLst>
              <a:path w="222884" h="81280">
                <a:moveTo>
                  <a:pt x="218937" y="0"/>
                </a:moveTo>
                <a:lnTo>
                  <a:pt x="193547" y="0"/>
                </a:lnTo>
                <a:lnTo>
                  <a:pt x="189981" y="3566"/>
                </a:lnTo>
                <a:lnTo>
                  <a:pt x="189981" y="77205"/>
                </a:lnTo>
                <a:lnTo>
                  <a:pt x="193547" y="80771"/>
                </a:lnTo>
                <a:lnTo>
                  <a:pt x="218937" y="80771"/>
                </a:lnTo>
                <a:lnTo>
                  <a:pt x="222503" y="77205"/>
                </a:lnTo>
                <a:lnTo>
                  <a:pt x="222503" y="3566"/>
                </a:lnTo>
                <a:lnTo>
                  <a:pt x="218937" y="0"/>
                </a:lnTo>
                <a:close/>
              </a:path>
              <a:path w="222884" h="81280">
                <a:moveTo>
                  <a:pt x="155569" y="0"/>
                </a:moveTo>
                <a:lnTo>
                  <a:pt x="130180" y="0"/>
                </a:lnTo>
                <a:lnTo>
                  <a:pt x="126613" y="3566"/>
                </a:lnTo>
                <a:lnTo>
                  <a:pt x="126613" y="77205"/>
                </a:lnTo>
                <a:lnTo>
                  <a:pt x="130180" y="80771"/>
                </a:lnTo>
                <a:lnTo>
                  <a:pt x="155569" y="80771"/>
                </a:lnTo>
                <a:lnTo>
                  <a:pt x="159136" y="77205"/>
                </a:lnTo>
                <a:lnTo>
                  <a:pt x="159136" y="3566"/>
                </a:lnTo>
                <a:lnTo>
                  <a:pt x="155569" y="0"/>
                </a:lnTo>
                <a:close/>
              </a:path>
              <a:path w="222884" h="81280">
                <a:moveTo>
                  <a:pt x="92323" y="0"/>
                </a:moveTo>
                <a:lnTo>
                  <a:pt x="66934" y="0"/>
                </a:lnTo>
                <a:lnTo>
                  <a:pt x="63367" y="3566"/>
                </a:lnTo>
                <a:lnTo>
                  <a:pt x="63367" y="77205"/>
                </a:lnTo>
                <a:lnTo>
                  <a:pt x="66934" y="80771"/>
                </a:lnTo>
                <a:lnTo>
                  <a:pt x="92323" y="80771"/>
                </a:lnTo>
                <a:lnTo>
                  <a:pt x="95890" y="77205"/>
                </a:lnTo>
                <a:lnTo>
                  <a:pt x="95890" y="3566"/>
                </a:lnTo>
                <a:lnTo>
                  <a:pt x="92323" y="0"/>
                </a:lnTo>
                <a:close/>
              </a:path>
              <a:path w="222884" h="81280">
                <a:moveTo>
                  <a:pt x="28955" y="0"/>
                </a:moveTo>
                <a:lnTo>
                  <a:pt x="3566" y="0"/>
                </a:lnTo>
                <a:lnTo>
                  <a:pt x="0" y="3566"/>
                </a:lnTo>
                <a:lnTo>
                  <a:pt x="0" y="77205"/>
                </a:lnTo>
                <a:lnTo>
                  <a:pt x="3566" y="80771"/>
                </a:lnTo>
                <a:lnTo>
                  <a:pt x="28955" y="80771"/>
                </a:lnTo>
                <a:lnTo>
                  <a:pt x="32522" y="77205"/>
                </a:lnTo>
                <a:lnTo>
                  <a:pt x="32522" y="3566"/>
                </a:lnTo>
                <a:lnTo>
                  <a:pt x="28955" y="0"/>
                </a:lnTo>
                <a:close/>
              </a:path>
            </a:pathLst>
          </a:custGeom>
          <a:solidFill>
            <a:srgbClr val="D6EEF2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02" name="object 34"/>
          <p:cNvSpPr>
            <a:spLocks/>
          </p:cNvSpPr>
          <p:nvPr/>
        </p:nvSpPr>
        <p:spPr bwMode="auto">
          <a:xfrm>
            <a:off x="7067824" y="2387601"/>
            <a:ext cx="59258" cy="28575"/>
          </a:xfrm>
          <a:custGeom>
            <a:avLst/>
            <a:gdLst/>
            <a:ahLst/>
            <a:cxnLst>
              <a:cxn ang="0">
                <a:pos x="2529" y="0"/>
              </a:cxn>
              <a:cxn ang="0">
                <a:pos x="0" y="1767"/>
              </a:cxn>
              <a:cxn ang="0">
                <a:pos x="0" y="22097"/>
              </a:cxn>
              <a:cxn ang="0">
                <a:pos x="1645" y="23621"/>
              </a:cxn>
              <a:cxn ang="0">
                <a:pos x="58288" y="27186"/>
              </a:cxn>
              <a:cxn ang="0">
                <a:pos x="60594" y="27431"/>
              </a:cxn>
              <a:cxn ang="0">
                <a:pos x="62483" y="25664"/>
              </a:cxn>
              <a:cxn ang="0">
                <a:pos x="62483" y="17891"/>
              </a:cxn>
              <a:cxn ang="0">
                <a:pos x="61356" y="16367"/>
              </a:cxn>
              <a:cxn ang="0">
                <a:pos x="59679" y="16001"/>
              </a:cxn>
              <a:cxn ang="0">
                <a:pos x="5151" y="778"/>
              </a:cxn>
              <a:cxn ang="0">
                <a:pos x="2529" y="0"/>
              </a:cxn>
            </a:cxnLst>
            <a:rect l="0" t="0" r="r" b="b"/>
            <a:pathLst>
              <a:path w="62865" h="27939">
                <a:moveTo>
                  <a:pt x="2529" y="0"/>
                </a:moveTo>
                <a:lnTo>
                  <a:pt x="0" y="1767"/>
                </a:lnTo>
                <a:lnTo>
                  <a:pt x="0" y="22097"/>
                </a:lnTo>
                <a:lnTo>
                  <a:pt x="1645" y="23621"/>
                </a:lnTo>
                <a:lnTo>
                  <a:pt x="58288" y="27186"/>
                </a:lnTo>
                <a:lnTo>
                  <a:pt x="60594" y="27431"/>
                </a:lnTo>
                <a:lnTo>
                  <a:pt x="62483" y="25664"/>
                </a:lnTo>
                <a:lnTo>
                  <a:pt x="62483" y="17891"/>
                </a:lnTo>
                <a:lnTo>
                  <a:pt x="61356" y="16367"/>
                </a:lnTo>
                <a:lnTo>
                  <a:pt x="59679" y="16001"/>
                </a:lnTo>
                <a:lnTo>
                  <a:pt x="5151" y="778"/>
                </a:lnTo>
                <a:lnTo>
                  <a:pt x="2529" y="0"/>
                </a:lnTo>
                <a:close/>
              </a:path>
            </a:pathLst>
          </a:custGeom>
          <a:solidFill>
            <a:srgbClr val="ACDDE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03" name="object 35"/>
          <p:cNvSpPr>
            <a:spLocks/>
          </p:cNvSpPr>
          <p:nvPr/>
        </p:nvSpPr>
        <p:spPr bwMode="auto">
          <a:xfrm>
            <a:off x="7211890" y="2387601"/>
            <a:ext cx="59258" cy="28575"/>
          </a:xfrm>
          <a:custGeom>
            <a:avLst/>
            <a:gdLst/>
            <a:ahLst/>
            <a:cxnLst>
              <a:cxn ang="0">
                <a:pos x="59954" y="0"/>
              </a:cxn>
              <a:cxn ang="0">
                <a:pos x="57481" y="780"/>
              </a:cxn>
              <a:cxn ang="0">
                <a:pos x="2804" y="16001"/>
              </a:cxn>
              <a:cxn ang="0">
                <a:pos x="1158" y="16367"/>
              </a:cxn>
              <a:cxn ang="0">
                <a:pos x="0" y="17891"/>
              </a:cxn>
              <a:cxn ang="0">
                <a:pos x="0" y="25664"/>
              </a:cxn>
              <a:cxn ang="0">
                <a:pos x="1920" y="27431"/>
              </a:cxn>
              <a:cxn ang="0">
                <a:pos x="4226" y="27186"/>
              </a:cxn>
              <a:cxn ang="0">
                <a:pos x="60838" y="23621"/>
              </a:cxn>
              <a:cxn ang="0">
                <a:pos x="62483" y="22097"/>
              </a:cxn>
              <a:cxn ang="0">
                <a:pos x="62483" y="1767"/>
              </a:cxn>
              <a:cxn ang="0">
                <a:pos x="59954" y="0"/>
              </a:cxn>
            </a:cxnLst>
            <a:rect l="0" t="0" r="r" b="b"/>
            <a:pathLst>
              <a:path w="62865" h="27939">
                <a:moveTo>
                  <a:pt x="59954" y="0"/>
                </a:moveTo>
                <a:lnTo>
                  <a:pt x="57481" y="780"/>
                </a:lnTo>
                <a:lnTo>
                  <a:pt x="2804" y="16001"/>
                </a:lnTo>
                <a:lnTo>
                  <a:pt x="1158" y="16367"/>
                </a:lnTo>
                <a:lnTo>
                  <a:pt x="0" y="17891"/>
                </a:lnTo>
                <a:lnTo>
                  <a:pt x="0" y="25664"/>
                </a:lnTo>
                <a:lnTo>
                  <a:pt x="1920" y="27431"/>
                </a:lnTo>
                <a:lnTo>
                  <a:pt x="4226" y="27186"/>
                </a:lnTo>
                <a:lnTo>
                  <a:pt x="60838" y="23621"/>
                </a:lnTo>
                <a:lnTo>
                  <a:pt x="62483" y="22097"/>
                </a:lnTo>
                <a:lnTo>
                  <a:pt x="62483" y="1767"/>
                </a:lnTo>
                <a:lnTo>
                  <a:pt x="59954" y="0"/>
                </a:lnTo>
                <a:close/>
              </a:path>
            </a:pathLst>
          </a:custGeom>
          <a:solidFill>
            <a:srgbClr val="ACDDE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06" name="object 38"/>
          <p:cNvSpPr>
            <a:spLocks/>
          </p:cNvSpPr>
          <p:nvPr/>
        </p:nvSpPr>
        <p:spPr bwMode="auto">
          <a:xfrm>
            <a:off x="7324099" y="2387601"/>
            <a:ext cx="57776" cy="28575"/>
          </a:xfrm>
          <a:custGeom>
            <a:avLst/>
            <a:gdLst/>
            <a:ahLst/>
            <a:cxnLst>
              <a:cxn ang="0">
                <a:pos x="2407" y="0"/>
              </a:cxn>
              <a:cxn ang="0">
                <a:pos x="0" y="1767"/>
              </a:cxn>
              <a:cxn ang="0">
                <a:pos x="0" y="22097"/>
              </a:cxn>
              <a:cxn ang="0">
                <a:pos x="1523" y="23621"/>
              </a:cxn>
              <a:cxn ang="0">
                <a:pos x="56899" y="27187"/>
              </a:cxn>
              <a:cxn ang="0">
                <a:pos x="59192" y="27431"/>
              </a:cxn>
              <a:cxn ang="0">
                <a:pos x="60959" y="25664"/>
              </a:cxn>
              <a:cxn ang="0">
                <a:pos x="60959" y="17891"/>
              </a:cxn>
              <a:cxn ang="0">
                <a:pos x="59832" y="16367"/>
              </a:cxn>
              <a:cxn ang="0">
                <a:pos x="58155" y="16001"/>
              </a:cxn>
              <a:cxn ang="0">
                <a:pos x="4997" y="770"/>
              </a:cxn>
              <a:cxn ang="0">
                <a:pos x="2407" y="0"/>
              </a:cxn>
            </a:cxnLst>
            <a:rect l="0" t="0" r="r" b="b"/>
            <a:pathLst>
              <a:path w="60959" h="27939">
                <a:moveTo>
                  <a:pt x="2407" y="0"/>
                </a:moveTo>
                <a:lnTo>
                  <a:pt x="0" y="1767"/>
                </a:lnTo>
                <a:lnTo>
                  <a:pt x="0" y="22097"/>
                </a:lnTo>
                <a:lnTo>
                  <a:pt x="1523" y="23621"/>
                </a:lnTo>
                <a:lnTo>
                  <a:pt x="56899" y="27187"/>
                </a:lnTo>
                <a:lnTo>
                  <a:pt x="59192" y="27431"/>
                </a:lnTo>
                <a:lnTo>
                  <a:pt x="60959" y="25664"/>
                </a:lnTo>
                <a:lnTo>
                  <a:pt x="60959" y="17891"/>
                </a:lnTo>
                <a:lnTo>
                  <a:pt x="59832" y="16367"/>
                </a:lnTo>
                <a:lnTo>
                  <a:pt x="58155" y="16001"/>
                </a:lnTo>
                <a:lnTo>
                  <a:pt x="4997" y="770"/>
                </a:lnTo>
                <a:lnTo>
                  <a:pt x="2407" y="0"/>
                </a:lnTo>
                <a:close/>
              </a:path>
            </a:pathLst>
          </a:custGeom>
          <a:solidFill>
            <a:srgbClr val="ACDDE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07" name="object 39"/>
          <p:cNvSpPr>
            <a:spLocks/>
          </p:cNvSpPr>
          <p:nvPr/>
        </p:nvSpPr>
        <p:spPr bwMode="auto">
          <a:xfrm>
            <a:off x="7468165" y="2387601"/>
            <a:ext cx="57777" cy="28575"/>
          </a:xfrm>
          <a:custGeom>
            <a:avLst/>
            <a:gdLst/>
            <a:ahLst/>
            <a:cxnLst>
              <a:cxn ang="0">
                <a:pos x="58552" y="0"/>
              </a:cxn>
              <a:cxn ang="0">
                <a:pos x="56112" y="771"/>
              </a:cxn>
              <a:cxn ang="0">
                <a:pos x="2804" y="16001"/>
              </a:cxn>
              <a:cxn ang="0">
                <a:pos x="1158" y="16367"/>
              </a:cxn>
              <a:cxn ang="0">
                <a:pos x="0" y="17891"/>
              </a:cxn>
              <a:cxn ang="0">
                <a:pos x="0" y="25664"/>
              </a:cxn>
              <a:cxn ang="0">
                <a:pos x="1920" y="27431"/>
              </a:cxn>
              <a:cxn ang="0">
                <a:pos x="4060" y="27187"/>
              </a:cxn>
              <a:cxn ang="0">
                <a:pos x="59435" y="23621"/>
              </a:cxn>
              <a:cxn ang="0">
                <a:pos x="60959" y="22097"/>
              </a:cxn>
              <a:cxn ang="0">
                <a:pos x="60959" y="1767"/>
              </a:cxn>
              <a:cxn ang="0">
                <a:pos x="58552" y="0"/>
              </a:cxn>
            </a:cxnLst>
            <a:rect l="0" t="0" r="r" b="b"/>
            <a:pathLst>
              <a:path w="60959" h="27939">
                <a:moveTo>
                  <a:pt x="58552" y="0"/>
                </a:moveTo>
                <a:lnTo>
                  <a:pt x="56112" y="771"/>
                </a:lnTo>
                <a:lnTo>
                  <a:pt x="2804" y="16001"/>
                </a:lnTo>
                <a:lnTo>
                  <a:pt x="1158" y="16367"/>
                </a:lnTo>
                <a:lnTo>
                  <a:pt x="0" y="17891"/>
                </a:lnTo>
                <a:lnTo>
                  <a:pt x="0" y="25664"/>
                </a:lnTo>
                <a:lnTo>
                  <a:pt x="1920" y="27431"/>
                </a:lnTo>
                <a:lnTo>
                  <a:pt x="4060" y="27187"/>
                </a:lnTo>
                <a:lnTo>
                  <a:pt x="59435" y="23621"/>
                </a:lnTo>
                <a:lnTo>
                  <a:pt x="60959" y="22097"/>
                </a:lnTo>
                <a:lnTo>
                  <a:pt x="60959" y="1767"/>
                </a:lnTo>
                <a:lnTo>
                  <a:pt x="58552" y="0"/>
                </a:lnTo>
                <a:close/>
              </a:path>
            </a:pathLst>
          </a:custGeom>
          <a:solidFill>
            <a:srgbClr val="ACDDE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15" name="object 47"/>
          <p:cNvSpPr>
            <a:spLocks/>
          </p:cNvSpPr>
          <p:nvPr/>
        </p:nvSpPr>
        <p:spPr bwMode="auto">
          <a:xfrm>
            <a:off x="2118397" y="5937251"/>
            <a:ext cx="59258" cy="15875"/>
          </a:xfrm>
          <a:custGeom>
            <a:avLst/>
            <a:gdLst/>
            <a:ahLst/>
            <a:cxnLst>
              <a:cxn ang="0">
                <a:pos x="60578" y="0"/>
              </a:cxn>
              <a:cxn ang="0">
                <a:pos x="3809" y="0"/>
              </a:cxn>
              <a:cxn ang="0">
                <a:pos x="0" y="3809"/>
              </a:cxn>
              <a:cxn ang="0">
                <a:pos x="0" y="11429"/>
              </a:cxn>
              <a:cxn ang="0">
                <a:pos x="3809" y="15239"/>
              </a:cxn>
              <a:cxn ang="0">
                <a:pos x="60578" y="15239"/>
              </a:cxn>
              <a:cxn ang="0">
                <a:pos x="62483" y="11429"/>
              </a:cxn>
              <a:cxn ang="0">
                <a:pos x="62483" y="3809"/>
              </a:cxn>
              <a:cxn ang="0">
                <a:pos x="60578" y="0"/>
              </a:cxn>
            </a:cxnLst>
            <a:rect l="0" t="0" r="r" b="b"/>
            <a:pathLst>
              <a:path w="62864" h="15239">
                <a:moveTo>
                  <a:pt x="60578" y="0"/>
                </a:moveTo>
                <a:lnTo>
                  <a:pt x="3809" y="0"/>
                </a:lnTo>
                <a:lnTo>
                  <a:pt x="0" y="3809"/>
                </a:lnTo>
                <a:lnTo>
                  <a:pt x="0" y="11429"/>
                </a:lnTo>
                <a:lnTo>
                  <a:pt x="3809" y="15239"/>
                </a:lnTo>
                <a:lnTo>
                  <a:pt x="60578" y="15239"/>
                </a:lnTo>
                <a:lnTo>
                  <a:pt x="62483" y="11429"/>
                </a:lnTo>
                <a:lnTo>
                  <a:pt x="62483" y="3809"/>
                </a:lnTo>
                <a:lnTo>
                  <a:pt x="60578" y="0"/>
                </a:lnTo>
                <a:close/>
              </a:path>
            </a:pathLst>
          </a:custGeom>
          <a:solidFill>
            <a:srgbClr val="81CBD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35" name="object 67"/>
          <p:cNvSpPr>
            <a:spLocks/>
          </p:cNvSpPr>
          <p:nvPr/>
        </p:nvSpPr>
        <p:spPr bwMode="auto">
          <a:xfrm>
            <a:off x="1605678" y="3455988"/>
            <a:ext cx="45719" cy="41275"/>
          </a:xfrm>
          <a:custGeom>
            <a:avLst/>
            <a:gdLst/>
            <a:ahLst/>
            <a:cxnLst>
              <a:cxn ang="0">
                <a:pos x="21585" y="0"/>
              </a:cxn>
              <a:cxn ang="0">
                <a:pos x="11942" y="0"/>
              </a:cxn>
              <a:cxn ang="0">
                <a:pos x="8132" y="1889"/>
              </a:cxn>
              <a:cxn ang="0">
                <a:pos x="1773" y="9509"/>
              </a:cxn>
              <a:cxn ang="0">
                <a:pos x="0" y="14477"/>
              </a:cxn>
              <a:cxn ang="0">
                <a:pos x="0" y="26669"/>
              </a:cxn>
              <a:cxn ang="0">
                <a:pos x="1773" y="31607"/>
              </a:cxn>
              <a:cxn ang="0">
                <a:pos x="8132" y="39227"/>
              </a:cxn>
              <a:cxn ang="0">
                <a:pos x="11942" y="41147"/>
              </a:cxn>
              <a:cxn ang="0">
                <a:pos x="21585" y="41147"/>
              </a:cxn>
              <a:cxn ang="0">
                <a:pos x="25776" y="39227"/>
              </a:cxn>
              <a:cxn ang="0">
                <a:pos x="27989" y="36575"/>
              </a:cxn>
              <a:cxn ang="0">
                <a:pos x="13466" y="36575"/>
              </a:cxn>
              <a:cxn ang="0">
                <a:pos x="10286" y="35051"/>
              </a:cxn>
              <a:cxn ang="0">
                <a:pos x="5964" y="28955"/>
              </a:cxn>
              <a:cxn ang="0">
                <a:pos x="4952" y="25145"/>
              </a:cxn>
              <a:cxn ang="0">
                <a:pos x="4952" y="16001"/>
              </a:cxn>
              <a:cxn ang="0">
                <a:pos x="5964" y="12191"/>
              </a:cxn>
              <a:cxn ang="0">
                <a:pos x="10286" y="6095"/>
              </a:cxn>
              <a:cxn ang="0">
                <a:pos x="13466" y="4571"/>
              </a:cxn>
              <a:cxn ang="0">
                <a:pos x="28014" y="4571"/>
              </a:cxn>
              <a:cxn ang="0">
                <a:pos x="25776" y="1889"/>
              </a:cxn>
              <a:cxn ang="0">
                <a:pos x="21585" y="0"/>
              </a:cxn>
              <a:cxn ang="0">
                <a:pos x="28014" y="4571"/>
              </a:cxn>
              <a:cxn ang="0">
                <a:pos x="20442" y="4571"/>
              </a:cxn>
              <a:cxn ang="0">
                <a:pos x="23240" y="6095"/>
              </a:cxn>
              <a:cxn ang="0">
                <a:pos x="27563" y="12191"/>
              </a:cxn>
              <a:cxn ang="0">
                <a:pos x="28955" y="16001"/>
              </a:cxn>
              <a:cxn ang="0">
                <a:pos x="28955" y="25145"/>
              </a:cxn>
              <a:cxn ang="0">
                <a:pos x="27563" y="28955"/>
              </a:cxn>
              <a:cxn ang="0">
                <a:pos x="23240" y="35051"/>
              </a:cxn>
              <a:cxn ang="0">
                <a:pos x="20442" y="36575"/>
              </a:cxn>
              <a:cxn ang="0">
                <a:pos x="27989" y="36575"/>
              </a:cxn>
              <a:cxn ang="0">
                <a:pos x="32135" y="31607"/>
              </a:cxn>
              <a:cxn ang="0">
                <a:pos x="33527" y="26669"/>
              </a:cxn>
              <a:cxn ang="0">
                <a:pos x="33527" y="14477"/>
              </a:cxn>
              <a:cxn ang="0">
                <a:pos x="32135" y="9509"/>
              </a:cxn>
              <a:cxn ang="0">
                <a:pos x="28014" y="4571"/>
              </a:cxn>
            </a:cxnLst>
            <a:rect l="0" t="0" r="r" b="b"/>
            <a:pathLst>
              <a:path w="33655" h="41275">
                <a:moveTo>
                  <a:pt x="21585" y="0"/>
                </a:moveTo>
                <a:lnTo>
                  <a:pt x="11942" y="0"/>
                </a:lnTo>
                <a:lnTo>
                  <a:pt x="8132" y="1889"/>
                </a:lnTo>
                <a:lnTo>
                  <a:pt x="1773" y="9509"/>
                </a:lnTo>
                <a:lnTo>
                  <a:pt x="0" y="14477"/>
                </a:lnTo>
                <a:lnTo>
                  <a:pt x="0" y="26669"/>
                </a:lnTo>
                <a:lnTo>
                  <a:pt x="1773" y="31607"/>
                </a:lnTo>
                <a:lnTo>
                  <a:pt x="8132" y="39227"/>
                </a:lnTo>
                <a:lnTo>
                  <a:pt x="11942" y="41147"/>
                </a:lnTo>
                <a:lnTo>
                  <a:pt x="21585" y="41147"/>
                </a:lnTo>
                <a:lnTo>
                  <a:pt x="25776" y="39227"/>
                </a:lnTo>
                <a:lnTo>
                  <a:pt x="27989" y="36575"/>
                </a:lnTo>
                <a:lnTo>
                  <a:pt x="13466" y="36575"/>
                </a:lnTo>
                <a:lnTo>
                  <a:pt x="10286" y="35051"/>
                </a:lnTo>
                <a:lnTo>
                  <a:pt x="5964" y="28955"/>
                </a:lnTo>
                <a:lnTo>
                  <a:pt x="4952" y="25145"/>
                </a:lnTo>
                <a:lnTo>
                  <a:pt x="4952" y="16001"/>
                </a:lnTo>
                <a:lnTo>
                  <a:pt x="5964" y="12191"/>
                </a:lnTo>
                <a:lnTo>
                  <a:pt x="10286" y="6095"/>
                </a:lnTo>
                <a:lnTo>
                  <a:pt x="13466" y="4571"/>
                </a:lnTo>
                <a:lnTo>
                  <a:pt x="28014" y="4571"/>
                </a:lnTo>
                <a:lnTo>
                  <a:pt x="25776" y="1889"/>
                </a:lnTo>
                <a:lnTo>
                  <a:pt x="21585" y="0"/>
                </a:lnTo>
                <a:close/>
              </a:path>
              <a:path w="33655" h="41275">
                <a:moveTo>
                  <a:pt x="28014" y="4571"/>
                </a:moveTo>
                <a:lnTo>
                  <a:pt x="20442" y="4571"/>
                </a:lnTo>
                <a:lnTo>
                  <a:pt x="23240" y="6095"/>
                </a:lnTo>
                <a:lnTo>
                  <a:pt x="27563" y="12191"/>
                </a:lnTo>
                <a:lnTo>
                  <a:pt x="28955" y="16001"/>
                </a:lnTo>
                <a:lnTo>
                  <a:pt x="28955" y="25145"/>
                </a:lnTo>
                <a:lnTo>
                  <a:pt x="27563" y="28955"/>
                </a:lnTo>
                <a:lnTo>
                  <a:pt x="23240" y="35051"/>
                </a:lnTo>
                <a:lnTo>
                  <a:pt x="20442" y="36575"/>
                </a:lnTo>
                <a:lnTo>
                  <a:pt x="27989" y="36575"/>
                </a:lnTo>
                <a:lnTo>
                  <a:pt x="32135" y="31607"/>
                </a:lnTo>
                <a:lnTo>
                  <a:pt x="33527" y="26669"/>
                </a:lnTo>
                <a:lnTo>
                  <a:pt x="33527" y="14477"/>
                </a:lnTo>
                <a:lnTo>
                  <a:pt x="32135" y="9509"/>
                </a:lnTo>
                <a:lnTo>
                  <a:pt x="28014" y="4571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36" name="object 68"/>
          <p:cNvSpPr>
            <a:spLocks/>
          </p:cNvSpPr>
          <p:nvPr/>
        </p:nvSpPr>
        <p:spPr bwMode="auto">
          <a:xfrm>
            <a:off x="1631872" y="3455988"/>
            <a:ext cx="45719" cy="41275"/>
          </a:xfrm>
          <a:custGeom>
            <a:avLst/>
            <a:gdLst/>
            <a:ahLst/>
            <a:cxnLst>
              <a:cxn ang="0">
                <a:pos x="4703" y="0"/>
              </a:cxn>
              <a:cxn ang="0">
                <a:pos x="0" y="0"/>
              </a:cxn>
              <a:cxn ang="0">
                <a:pos x="0" y="41147"/>
              </a:cxn>
              <a:cxn ang="0">
                <a:pos x="4703" y="41147"/>
              </a:cxn>
              <a:cxn ang="0">
                <a:pos x="4703" y="8260"/>
              </a:cxn>
              <a:cxn ang="0">
                <a:pos x="9952" y="8260"/>
              </a:cxn>
              <a:cxn ang="0">
                <a:pos x="4703" y="0"/>
              </a:cxn>
              <a:cxn ang="0">
                <a:pos x="9952" y="8260"/>
              </a:cxn>
              <a:cxn ang="0">
                <a:pos x="4703" y="8260"/>
              </a:cxn>
              <a:cxn ang="0">
                <a:pos x="25395" y="41147"/>
              </a:cxn>
              <a:cxn ang="0">
                <a:pos x="28955" y="41147"/>
              </a:cxn>
              <a:cxn ang="0">
                <a:pos x="28955" y="31363"/>
              </a:cxn>
              <a:cxn ang="0">
                <a:pos x="24633" y="31363"/>
              </a:cxn>
              <a:cxn ang="0">
                <a:pos x="9952" y="8260"/>
              </a:cxn>
              <a:cxn ang="0">
                <a:pos x="28955" y="0"/>
              </a:cxn>
              <a:cxn ang="0">
                <a:pos x="24633" y="0"/>
              </a:cxn>
              <a:cxn ang="0">
                <a:pos x="24633" y="31363"/>
              </a:cxn>
              <a:cxn ang="0">
                <a:pos x="28955" y="31363"/>
              </a:cxn>
              <a:cxn ang="0">
                <a:pos x="28955" y="0"/>
              </a:cxn>
            </a:cxnLst>
            <a:rect l="0" t="0" r="r" b="b"/>
            <a:pathLst>
              <a:path w="29210" h="41275">
                <a:moveTo>
                  <a:pt x="4703" y="0"/>
                </a:moveTo>
                <a:lnTo>
                  <a:pt x="0" y="0"/>
                </a:lnTo>
                <a:lnTo>
                  <a:pt x="0" y="41147"/>
                </a:lnTo>
                <a:lnTo>
                  <a:pt x="4703" y="41147"/>
                </a:lnTo>
                <a:lnTo>
                  <a:pt x="4703" y="8260"/>
                </a:lnTo>
                <a:lnTo>
                  <a:pt x="9952" y="8260"/>
                </a:lnTo>
                <a:lnTo>
                  <a:pt x="4703" y="0"/>
                </a:lnTo>
                <a:close/>
              </a:path>
              <a:path w="29210" h="41275">
                <a:moveTo>
                  <a:pt x="9952" y="8260"/>
                </a:moveTo>
                <a:lnTo>
                  <a:pt x="4703" y="8260"/>
                </a:lnTo>
                <a:lnTo>
                  <a:pt x="25395" y="41147"/>
                </a:lnTo>
                <a:lnTo>
                  <a:pt x="28955" y="41147"/>
                </a:lnTo>
                <a:lnTo>
                  <a:pt x="28955" y="31363"/>
                </a:lnTo>
                <a:lnTo>
                  <a:pt x="24633" y="31363"/>
                </a:lnTo>
                <a:lnTo>
                  <a:pt x="9952" y="8260"/>
                </a:lnTo>
                <a:close/>
              </a:path>
              <a:path w="29210" h="41275">
                <a:moveTo>
                  <a:pt x="28955" y="0"/>
                </a:moveTo>
                <a:lnTo>
                  <a:pt x="24633" y="0"/>
                </a:lnTo>
                <a:lnTo>
                  <a:pt x="24633" y="31363"/>
                </a:lnTo>
                <a:lnTo>
                  <a:pt x="28955" y="31363"/>
                </a:lnTo>
                <a:lnTo>
                  <a:pt x="28955" y="0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37" name="object 69"/>
          <p:cNvSpPr>
            <a:spLocks/>
          </p:cNvSpPr>
          <p:nvPr/>
        </p:nvSpPr>
        <p:spPr bwMode="auto">
          <a:xfrm>
            <a:off x="1672354" y="3455988"/>
            <a:ext cx="45719" cy="41275"/>
          </a:xfrm>
          <a:custGeom>
            <a:avLst/>
            <a:gdLst/>
            <a:ahLst/>
            <a:cxnLst>
              <a:cxn ang="0">
                <a:pos x="19049" y="0"/>
              </a:cxn>
              <a:cxn ang="0">
                <a:pos x="14477" y="0"/>
              </a:cxn>
              <a:cxn ang="0">
                <a:pos x="0" y="41147"/>
              </a:cxn>
              <a:cxn ang="0">
                <a:pos x="4952" y="41147"/>
              </a:cxn>
              <a:cxn ang="0">
                <a:pos x="9275" y="28559"/>
              </a:cxn>
              <a:cxn ang="0">
                <a:pos x="29098" y="28559"/>
              </a:cxn>
              <a:cxn ang="0">
                <a:pos x="27447" y="23865"/>
              </a:cxn>
              <a:cxn ang="0">
                <a:pos x="10536" y="23865"/>
              </a:cxn>
              <a:cxn ang="0">
                <a:pos x="16632" y="6736"/>
              </a:cxn>
              <a:cxn ang="0">
                <a:pos x="21420" y="6736"/>
              </a:cxn>
              <a:cxn ang="0">
                <a:pos x="19049" y="0"/>
              </a:cxn>
              <a:cxn ang="0">
                <a:pos x="29098" y="28559"/>
              </a:cxn>
              <a:cxn ang="0">
                <a:pos x="24383" y="28559"/>
              </a:cxn>
              <a:cxn ang="0">
                <a:pos x="28706" y="41147"/>
              </a:cxn>
              <a:cxn ang="0">
                <a:pos x="33527" y="41147"/>
              </a:cxn>
              <a:cxn ang="0">
                <a:pos x="29098" y="28559"/>
              </a:cxn>
              <a:cxn ang="0">
                <a:pos x="21420" y="6736"/>
              </a:cxn>
              <a:cxn ang="0">
                <a:pos x="16632" y="6736"/>
              </a:cxn>
              <a:cxn ang="0">
                <a:pos x="22991" y="23865"/>
              </a:cxn>
              <a:cxn ang="0">
                <a:pos x="27447" y="23865"/>
              </a:cxn>
              <a:cxn ang="0">
                <a:pos x="21420" y="6736"/>
              </a:cxn>
            </a:cxnLst>
            <a:rect l="0" t="0" r="r" b="b"/>
            <a:pathLst>
              <a:path w="33655" h="41275">
                <a:moveTo>
                  <a:pt x="19049" y="0"/>
                </a:moveTo>
                <a:lnTo>
                  <a:pt x="14477" y="0"/>
                </a:lnTo>
                <a:lnTo>
                  <a:pt x="0" y="41147"/>
                </a:lnTo>
                <a:lnTo>
                  <a:pt x="4952" y="41147"/>
                </a:lnTo>
                <a:lnTo>
                  <a:pt x="9275" y="28559"/>
                </a:lnTo>
                <a:lnTo>
                  <a:pt x="29098" y="28559"/>
                </a:lnTo>
                <a:lnTo>
                  <a:pt x="27447" y="23865"/>
                </a:lnTo>
                <a:lnTo>
                  <a:pt x="10536" y="23865"/>
                </a:lnTo>
                <a:lnTo>
                  <a:pt x="16632" y="6736"/>
                </a:lnTo>
                <a:lnTo>
                  <a:pt x="21420" y="6736"/>
                </a:lnTo>
                <a:lnTo>
                  <a:pt x="19049" y="0"/>
                </a:lnTo>
                <a:close/>
              </a:path>
              <a:path w="33655" h="41275">
                <a:moveTo>
                  <a:pt x="29098" y="28559"/>
                </a:moveTo>
                <a:lnTo>
                  <a:pt x="24383" y="28559"/>
                </a:lnTo>
                <a:lnTo>
                  <a:pt x="28706" y="41147"/>
                </a:lnTo>
                <a:lnTo>
                  <a:pt x="33527" y="41147"/>
                </a:lnTo>
                <a:lnTo>
                  <a:pt x="29098" y="28559"/>
                </a:lnTo>
                <a:close/>
              </a:path>
              <a:path w="33655" h="41275">
                <a:moveTo>
                  <a:pt x="21420" y="6736"/>
                </a:moveTo>
                <a:lnTo>
                  <a:pt x="16632" y="6736"/>
                </a:lnTo>
                <a:lnTo>
                  <a:pt x="22991" y="23865"/>
                </a:lnTo>
                <a:lnTo>
                  <a:pt x="27447" y="23865"/>
                </a:lnTo>
                <a:lnTo>
                  <a:pt x="21420" y="6736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38" name="object 70"/>
          <p:cNvSpPr>
            <a:spLocks/>
          </p:cNvSpPr>
          <p:nvPr/>
        </p:nvSpPr>
        <p:spPr bwMode="auto">
          <a:xfrm>
            <a:off x="1680688" y="3455988"/>
            <a:ext cx="45719" cy="41275"/>
          </a:xfrm>
          <a:custGeom>
            <a:avLst/>
            <a:gdLst/>
            <a:ahLst/>
            <a:cxnLst>
              <a:cxn ang="0">
                <a:pos x="0" y="20573"/>
              </a:cxn>
              <a:cxn ang="0">
                <a:pos x="4571" y="20573"/>
              </a:cxn>
            </a:cxnLst>
            <a:rect l="0" t="0" r="r" b="b"/>
            <a:pathLst>
              <a:path w="5080" h="41275">
                <a:moveTo>
                  <a:pt x="0" y="20573"/>
                </a:moveTo>
                <a:lnTo>
                  <a:pt x="4571" y="20573"/>
                </a:lnTo>
              </a:path>
            </a:pathLst>
          </a:custGeom>
          <a:noFill/>
          <a:ln w="42417">
            <a:solidFill>
              <a:srgbClr val="B3E0E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39" name="object 71"/>
          <p:cNvSpPr>
            <a:spLocks/>
          </p:cNvSpPr>
          <p:nvPr/>
        </p:nvSpPr>
        <p:spPr bwMode="auto">
          <a:xfrm>
            <a:off x="1708072" y="3455988"/>
            <a:ext cx="45719" cy="41275"/>
          </a:xfrm>
          <a:custGeom>
            <a:avLst/>
            <a:gdLst/>
            <a:ahLst/>
            <a:cxnLst>
              <a:cxn ang="0">
                <a:pos x="17525" y="0"/>
              </a:cxn>
              <a:cxn ang="0">
                <a:pos x="0" y="0"/>
              </a:cxn>
              <a:cxn ang="0">
                <a:pos x="0" y="41147"/>
              </a:cxn>
              <a:cxn ang="0">
                <a:pos x="4952" y="41147"/>
              </a:cxn>
              <a:cxn ang="0">
                <a:pos x="4952" y="23500"/>
              </a:cxn>
              <a:cxn ang="0">
                <a:pos x="16514" y="23500"/>
              </a:cxn>
              <a:cxn ang="0">
                <a:pos x="19299" y="23103"/>
              </a:cxn>
              <a:cxn ang="0">
                <a:pos x="21848" y="21976"/>
              </a:cxn>
              <a:cxn ang="0">
                <a:pos x="23240" y="19933"/>
              </a:cxn>
              <a:cxn ang="0">
                <a:pos x="23956" y="19171"/>
              </a:cxn>
              <a:cxn ang="0">
                <a:pos x="4952" y="19171"/>
              </a:cxn>
              <a:cxn ang="0">
                <a:pos x="4952" y="4693"/>
              </a:cxn>
              <a:cxn ang="0">
                <a:pos x="24189" y="4693"/>
              </a:cxn>
              <a:cxn ang="0">
                <a:pos x="22478" y="3169"/>
              </a:cxn>
              <a:cxn ang="0">
                <a:pos x="20442" y="761"/>
              </a:cxn>
              <a:cxn ang="0">
                <a:pos x="17525" y="0"/>
              </a:cxn>
              <a:cxn ang="0">
                <a:pos x="16514" y="23500"/>
              </a:cxn>
              <a:cxn ang="0">
                <a:pos x="11298" y="23500"/>
              </a:cxn>
              <a:cxn ang="0">
                <a:pos x="21848" y="41147"/>
              </a:cxn>
              <a:cxn ang="0">
                <a:pos x="27431" y="41147"/>
              </a:cxn>
              <a:cxn ang="0">
                <a:pos x="16514" y="23500"/>
              </a:cxn>
              <a:cxn ang="0">
                <a:pos x="24189" y="4693"/>
              </a:cxn>
              <a:cxn ang="0">
                <a:pos x="16133" y="4693"/>
              </a:cxn>
              <a:cxn ang="0">
                <a:pos x="17906" y="5090"/>
              </a:cxn>
              <a:cxn ang="0">
                <a:pos x="20442" y="7863"/>
              </a:cxn>
              <a:cxn ang="0">
                <a:pos x="21086" y="9387"/>
              </a:cxn>
              <a:cxn ang="0">
                <a:pos x="21086" y="14081"/>
              </a:cxn>
              <a:cxn ang="0">
                <a:pos x="20442" y="16123"/>
              </a:cxn>
              <a:cxn ang="0">
                <a:pos x="19299" y="17282"/>
              </a:cxn>
              <a:cxn ang="0">
                <a:pos x="17906" y="18409"/>
              </a:cxn>
              <a:cxn ang="0">
                <a:pos x="16133" y="19171"/>
              </a:cxn>
              <a:cxn ang="0">
                <a:pos x="23956" y="19171"/>
              </a:cxn>
              <a:cxn ang="0">
                <a:pos x="25014" y="18044"/>
              </a:cxn>
              <a:cxn ang="0">
                <a:pos x="25658" y="15239"/>
              </a:cxn>
              <a:cxn ang="0">
                <a:pos x="25658" y="7863"/>
              </a:cxn>
              <a:cxn ang="0">
                <a:pos x="24633" y="5090"/>
              </a:cxn>
              <a:cxn ang="0">
                <a:pos x="24189" y="4693"/>
              </a:cxn>
            </a:cxnLst>
            <a:rect l="0" t="0" r="r" b="b"/>
            <a:pathLst>
              <a:path w="27939" h="41275">
                <a:moveTo>
                  <a:pt x="17525" y="0"/>
                </a:moveTo>
                <a:lnTo>
                  <a:pt x="0" y="0"/>
                </a:lnTo>
                <a:lnTo>
                  <a:pt x="0" y="41147"/>
                </a:lnTo>
                <a:lnTo>
                  <a:pt x="4952" y="41147"/>
                </a:lnTo>
                <a:lnTo>
                  <a:pt x="4952" y="23500"/>
                </a:lnTo>
                <a:lnTo>
                  <a:pt x="16514" y="23500"/>
                </a:lnTo>
                <a:lnTo>
                  <a:pt x="19299" y="23103"/>
                </a:lnTo>
                <a:lnTo>
                  <a:pt x="21848" y="21976"/>
                </a:lnTo>
                <a:lnTo>
                  <a:pt x="23240" y="19933"/>
                </a:lnTo>
                <a:lnTo>
                  <a:pt x="23956" y="19171"/>
                </a:lnTo>
                <a:lnTo>
                  <a:pt x="4952" y="19171"/>
                </a:lnTo>
                <a:lnTo>
                  <a:pt x="4952" y="4693"/>
                </a:lnTo>
                <a:lnTo>
                  <a:pt x="24189" y="4693"/>
                </a:lnTo>
                <a:lnTo>
                  <a:pt x="22478" y="3169"/>
                </a:lnTo>
                <a:lnTo>
                  <a:pt x="20442" y="761"/>
                </a:lnTo>
                <a:lnTo>
                  <a:pt x="17525" y="0"/>
                </a:lnTo>
                <a:close/>
              </a:path>
              <a:path w="27939" h="41275">
                <a:moveTo>
                  <a:pt x="16514" y="23500"/>
                </a:moveTo>
                <a:lnTo>
                  <a:pt x="11298" y="23500"/>
                </a:lnTo>
                <a:lnTo>
                  <a:pt x="21848" y="41147"/>
                </a:lnTo>
                <a:lnTo>
                  <a:pt x="27431" y="41147"/>
                </a:lnTo>
                <a:lnTo>
                  <a:pt x="16514" y="23500"/>
                </a:lnTo>
                <a:close/>
              </a:path>
              <a:path w="27939" h="41275">
                <a:moveTo>
                  <a:pt x="24189" y="4693"/>
                </a:moveTo>
                <a:lnTo>
                  <a:pt x="16133" y="4693"/>
                </a:lnTo>
                <a:lnTo>
                  <a:pt x="17906" y="5090"/>
                </a:lnTo>
                <a:lnTo>
                  <a:pt x="20442" y="7863"/>
                </a:lnTo>
                <a:lnTo>
                  <a:pt x="21086" y="9387"/>
                </a:lnTo>
                <a:lnTo>
                  <a:pt x="21086" y="14081"/>
                </a:lnTo>
                <a:lnTo>
                  <a:pt x="20442" y="16123"/>
                </a:lnTo>
                <a:lnTo>
                  <a:pt x="19299" y="17282"/>
                </a:lnTo>
                <a:lnTo>
                  <a:pt x="17906" y="18409"/>
                </a:lnTo>
                <a:lnTo>
                  <a:pt x="16133" y="19171"/>
                </a:lnTo>
                <a:lnTo>
                  <a:pt x="23956" y="19171"/>
                </a:lnTo>
                <a:lnTo>
                  <a:pt x="25014" y="18044"/>
                </a:lnTo>
                <a:lnTo>
                  <a:pt x="25658" y="15239"/>
                </a:lnTo>
                <a:lnTo>
                  <a:pt x="25658" y="7863"/>
                </a:lnTo>
                <a:lnTo>
                  <a:pt x="24633" y="5090"/>
                </a:lnTo>
                <a:lnTo>
                  <a:pt x="24189" y="4693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43" name="object 75"/>
          <p:cNvSpPr>
            <a:spLocks/>
          </p:cNvSpPr>
          <p:nvPr/>
        </p:nvSpPr>
        <p:spPr bwMode="auto">
          <a:xfrm>
            <a:off x="1764031" y="3535363"/>
            <a:ext cx="45719" cy="22225"/>
          </a:xfrm>
          <a:custGeom>
            <a:avLst/>
            <a:gdLst/>
            <a:ahLst/>
            <a:cxnLst>
              <a:cxn ang="0">
                <a:pos x="10799" y="0"/>
              </a:cxn>
              <a:cxn ang="0">
                <a:pos x="5964" y="0"/>
              </a:cxn>
              <a:cxn ang="0">
                <a:pos x="4059" y="1005"/>
              </a:cxn>
              <a:cxn ang="0">
                <a:pos x="2417" y="2926"/>
              </a:cxn>
              <a:cxn ang="0">
                <a:pos x="893" y="4937"/>
              </a:cxn>
              <a:cxn ang="0">
                <a:pos x="0" y="7498"/>
              </a:cxn>
              <a:cxn ang="0">
                <a:pos x="0" y="13837"/>
              </a:cxn>
              <a:cxn ang="0">
                <a:pos x="893" y="16367"/>
              </a:cxn>
              <a:cxn ang="0">
                <a:pos x="2417" y="18409"/>
              </a:cxn>
              <a:cxn ang="0">
                <a:pos x="4059" y="20330"/>
              </a:cxn>
              <a:cxn ang="0">
                <a:pos x="5964" y="21335"/>
              </a:cxn>
              <a:cxn ang="0">
                <a:pos x="10799" y="21335"/>
              </a:cxn>
              <a:cxn ang="0">
                <a:pos x="12822" y="20330"/>
              </a:cxn>
              <a:cxn ang="0">
                <a:pos x="14031" y="18928"/>
              </a:cxn>
              <a:cxn ang="0">
                <a:pos x="6726" y="18928"/>
              </a:cxn>
              <a:cxn ang="0">
                <a:pos x="5084" y="18166"/>
              </a:cxn>
              <a:cxn ang="0">
                <a:pos x="4059" y="16642"/>
              </a:cxn>
              <a:cxn ang="0">
                <a:pos x="3047" y="14996"/>
              </a:cxn>
              <a:cxn ang="0">
                <a:pos x="2417" y="13075"/>
              </a:cxn>
              <a:cxn ang="0">
                <a:pos x="2417" y="8260"/>
              </a:cxn>
              <a:cxn ang="0">
                <a:pos x="3047" y="6339"/>
              </a:cxn>
              <a:cxn ang="0">
                <a:pos x="4059" y="4693"/>
              </a:cxn>
              <a:cxn ang="0">
                <a:pos x="5084" y="3169"/>
              </a:cxn>
              <a:cxn ang="0">
                <a:pos x="6726" y="2407"/>
              </a:cxn>
              <a:cxn ang="0">
                <a:pos x="14031" y="2407"/>
              </a:cxn>
              <a:cxn ang="0">
                <a:pos x="12822" y="1005"/>
              </a:cxn>
              <a:cxn ang="0">
                <a:pos x="10799" y="0"/>
              </a:cxn>
              <a:cxn ang="0">
                <a:pos x="14031" y="2407"/>
              </a:cxn>
              <a:cxn ang="0">
                <a:pos x="10286" y="2407"/>
              </a:cxn>
              <a:cxn ang="0">
                <a:pos x="11679" y="3169"/>
              </a:cxn>
              <a:cxn ang="0">
                <a:pos x="12704" y="4693"/>
              </a:cxn>
              <a:cxn ang="0">
                <a:pos x="13715" y="6339"/>
              </a:cxn>
              <a:cxn ang="0">
                <a:pos x="14477" y="8260"/>
              </a:cxn>
              <a:cxn ang="0">
                <a:pos x="14477" y="13075"/>
              </a:cxn>
              <a:cxn ang="0">
                <a:pos x="13715" y="14996"/>
              </a:cxn>
              <a:cxn ang="0">
                <a:pos x="12704" y="16642"/>
              </a:cxn>
              <a:cxn ang="0">
                <a:pos x="11679" y="18166"/>
              </a:cxn>
              <a:cxn ang="0">
                <a:pos x="10286" y="18928"/>
              </a:cxn>
              <a:cxn ang="0">
                <a:pos x="14031" y="18928"/>
              </a:cxn>
              <a:cxn ang="0">
                <a:pos x="14477" y="18409"/>
              </a:cxn>
              <a:cxn ang="0">
                <a:pos x="16001" y="16367"/>
              </a:cxn>
              <a:cxn ang="0">
                <a:pos x="16763" y="13837"/>
              </a:cxn>
              <a:cxn ang="0">
                <a:pos x="16763" y="7498"/>
              </a:cxn>
              <a:cxn ang="0">
                <a:pos x="16001" y="4937"/>
              </a:cxn>
              <a:cxn ang="0">
                <a:pos x="14477" y="2926"/>
              </a:cxn>
              <a:cxn ang="0">
                <a:pos x="14031" y="2407"/>
              </a:cxn>
            </a:cxnLst>
            <a:rect l="0" t="0" r="r" b="b"/>
            <a:pathLst>
              <a:path w="17144" h="21589">
                <a:moveTo>
                  <a:pt x="10799" y="0"/>
                </a:moveTo>
                <a:lnTo>
                  <a:pt x="5964" y="0"/>
                </a:lnTo>
                <a:lnTo>
                  <a:pt x="4059" y="1005"/>
                </a:lnTo>
                <a:lnTo>
                  <a:pt x="2417" y="2926"/>
                </a:lnTo>
                <a:lnTo>
                  <a:pt x="893" y="4937"/>
                </a:lnTo>
                <a:lnTo>
                  <a:pt x="0" y="7498"/>
                </a:lnTo>
                <a:lnTo>
                  <a:pt x="0" y="13837"/>
                </a:lnTo>
                <a:lnTo>
                  <a:pt x="893" y="16367"/>
                </a:lnTo>
                <a:lnTo>
                  <a:pt x="2417" y="18409"/>
                </a:lnTo>
                <a:lnTo>
                  <a:pt x="4059" y="20330"/>
                </a:lnTo>
                <a:lnTo>
                  <a:pt x="5964" y="21335"/>
                </a:lnTo>
                <a:lnTo>
                  <a:pt x="10799" y="21335"/>
                </a:lnTo>
                <a:lnTo>
                  <a:pt x="12822" y="20330"/>
                </a:lnTo>
                <a:lnTo>
                  <a:pt x="14031" y="18928"/>
                </a:lnTo>
                <a:lnTo>
                  <a:pt x="6726" y="18928"/>
                </a:lnTo>
                <a:lnTo>
                  <a:pt x="5084" y="18166"/>
                </a:lnTo>
                <a:lnTo>
                  <a:pt x="4059" y="16642"/>
                </a:lnTo>
                <a:lnTo>
                  <a:pt x="3047" y="14996"/>
                </a:lnTo>
                <a:lnTo>
                  <a:pt x="2417" y="13075"/>
                </a:lnTo>
                <a:lnTo>
                  <a:pt x="2417" y="8260"/>
                </a:lnTo>
                <a:lnTo>
                  <a:pt x="3047" y="6339"/>
                </a:lnTo>
                <a:lnTo>
                  <a:pt x="4059" y="4693"/>
                </a:lnTo>
                <a:lnTo>
                  <a:pt x="5084" y="3169"/>
                </a:lnTo>
                <a:lnTo>
                  <a:pt x="6726" y="2407"/>
                </a:lnTo>
                <a:lnTo>
                  <a:pt x="14031" y="2407"/>
                </a:lnTo>
                <a:lnTo>
                  <a:pt x="12822" y="1005"/>
                </a:lnTo>
                <a:lnTo>
                  <a:pt x="10799" y="0"/>
                </a:lnTo>
                <a:close/>
              </a:path>
              <a:path w="17144" h="21589">
                <a:moveTo>
                  <a:pt x="14031" y="2407"/>
                </a:moveTo>
                <a:lnTo>
                  <a:pt x="10286" y="2407"/>
                </a:lnTo>
                <a:lnTo>
                  <a:pt x="11679" y="3169"/>
                </a:lnTo>
                <a:lnTo>
                  <a:pt x="12704" y="4693"/>
                </a:lnTo>
                <a:lnTo>
                  <a:pt x="13715" y="6339"/>
                </a:lnTo>
                <a:lnTo>
                  <a:pt x="14477" y="8260"/>
                </a:lnTo>
                <a:lnTo>
                  <a:pt x="14477" y="13075"/>
                </a:lnTo>
                <a:lnTo>
                  <a:pt x="13715" y="14996"/>
                </a:lnTo>
                <a:lnTo>
                  <a:pt x="12704" y="16642"/>
                </a:lnTo>
                <a:lnTo>
                  <a:pt x="11679" y="18166"/>
                </a:lnTo>
                <a:lnTo>
                  <a:pt x="10286" y="18928"/>
                </a:lnTo>
                <a:lnTo>
                  <a:pt x="14031" y="18928"/>
                </a:lnTo>
                <a:lnTo>
                  <a:pt x="14477" y="18409"/>
                </a:lnTo>
                <a:lnTo>
                  <a:pt x="16001" y="16367"/>
                </a:lnTo>
                <a:lnTo>
                  <a:pt x="16763" y="13837"/>
                </a:lnTo>
                <a:lnTo>
                  <a:pt x="16763" y="7498"/>
                </a:lnTo>
                <a:lnTo>
                  <a:pt x="16001" y="4937"/>
                </a:lnTo>
                <a:lnTo>
                  <a:pt x="14477" y="2926"/>
                </a:lnTo>
                <a:lnTo>
                  <a:pt x="14031" y="2407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44" name="object 76"/>
          <p:cNvSpPr>
            <a:spLocks/>
          </p:cNvSpPr>
          <p:nvPr/>
        </p:nvSpPr>
        <p:spPr bwMode="auto">
          <a:xfrm>
            <a:off x="1777128" y="3535363"/>
            <a:ext cx="45719" cy="22225"/>
          </a:xfrm>
          <a:custGeom>
            <a:avLst/>
            <a:gdLst/>
            <a:ahLst/>
            <a:cxnLst>
              <a:cxn ang="0">
                <a:pos x="2417" y="0"/>
              </a:cxn>
              <a:cxn ang="0">
                <a:pos x="0" y="0"/>
              </a:cxn>
              <a:cxn ang="0">
                <a:pos x="0" y="21335"/>
              </a:cxn>
              <a:cxn ang="0">
                <a:pos x="2417" y="21335"/>
              </a:cxn>
              <a:cxn ang="0">
                <a:pos x="2417" y="4175"/>
              </a:cxn>
              <a:cxn ang="0">
                <a:pos x="5125" y="4175"/>
              </a:cxn>
              <a:cxn ang="0">
                <a:pos x="2417" y="0"/>
              </a:cxn>
              <a:cxn ang="0">
                <a:pos x="5125" y="4175"/>
              </a:cxn>
              <a:cxn ang="0">
                <a:pos x="2417" y="4175"/>
              </a:cxn>
              <a:cxn ang="0">
                <a:pos x="13334" y="21335"/>
              </a:cxn>
              <a:cxn ang="0">
                <a:pos x="15239" y="21335"/>
              </a:cxn>
              <a:cxn ang="0">
                <a:pos x="15239" y="16245"/>
              </a:cxn>
              <a:cxn ang="0">
                <a:pos x="12953" y="16245"/>
              </a:cxn>
              <a:cxn ang="0">
                <a:pos x="5125" y="4175"/>
              </a:cxn>
              <a:cxn ang="0">
                <a:pos x="15239" y="0"/>
              </a:cxn>
              <a:cxn ang="0">
                <a:pos x="12953" y="0"/>
              </a:cxn>
              <a:cxn ang="0">
                <a:pos x="12953" y="16245"/>
              </a:cxn>
              <a:cxn ang="0">
                <a:pos x="15239" y="16245"/>
              </a:cxn>
              <a:cxn ang="0">
                <a:pos x="15239" y="0"/>
              </a:cxn>
            </a:cxnLst>
            <a:rect l="0" t="0" r="r" b="b"/>
            <a:pathLst>
              <a:path w="15239" h="21589">
                <a:moveTo>
                  <a:pt x="2417" y="0"/>
                </a:moveTo>
                <a:lnTo>
                  <a:pt x="0" y="0"/>
                </a:lnTo>
                <a:lnTo>
                  <a:pt x="0" y="21335"/>
                </a:lnTo>
                <a:lnTo>
                  <a:pt x="2417" y="21335"/>
                </a:lnTo>
                <a:lnTo>
                  <a:pt x="2417" y="4175"/>
                </a:lnTo>
                <a:lnTo>
                  <a:pt x="5125" y="4175"/>
                </a:lnTo>
                <a:lnTo>
                  <a:pt x="2417" y="0"/>
                </a:lnTo>
                <a:close/>
              </a:path>
              <a:path w="15239" h="21589">
                <a:moveTo>
                  <a:pt x="5125" y="4175"/>
                </a:moveTo>
                <a:lnTo>
                  <a:pt x="2417" y="4175"/>
                </a:lnTo>
                <a:lnTo>
                  <a:pt x="13334" y="21335"/>
                </a:lnTo>
                <a:lnTo>
                  <a:pt x="15239" y="21335"/>
                </a:lnTo>
                <a:lnTo>
                  <a:pt x="15239" y="16245"/>
                </a:lnTo>
                <a:lnTo>
                  <a:pt x="12953" y="16245"/>
                </a:lnTo>
                <a:lnTo>
                  <a:pt x="5125" y="4175"/>
                </a:lnTo>
                <a:close/>
              </a:path>
              <a:path w="15239" h="21589">
                <a:moveTo>
                  <a:pt x="15239" y="0"/>
                </a:moveTo>
                <a:lnTo>
                  <a:pt x="12953" y="0"/>
                </a:lnTo>
                <a:lnTo>
                  <a:pt x="12953" y="16245"/>
                </a:lnTo>
                <a:lnTo>
                  <a:pt x="15239" y="16245"/>
                </a:lnTo>
                <a:lnTo>
                  <a:pt x="15239" y="0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45" name="object 77"/>
          <p:cNvSpPr>
            <a:spLocks/>
          </p:cNvSpPr>
          <p:nvPr/>
        </p:nvSpPr>
        <p:spPr bwMode="auto">
          <a:xfrm>
            <a:off x="1798560" y="3535363"/>
            <a:ext cx="45719" cy="22225"/>
          </a:xfrm>
          <a:custGeom>
            <a:avLst/>
            <a:gdLst/>
            <a:ahLst/>
            <a:cxnLst>
              <a:cxn ang="0">
                <a:pos x="10418" y="0"/>
              </a:cxn>
              <a:cxn ang="0">
                <a:pos x="7869" y="0"/>
              </a:cxn>
              <a:cxn ang="0">
                <a:pos x="0" y="21335"/>
              </a:cxn>
              <a:cxn ang="0">
                <a:pos x="2798" y="21335"/>
              </a:cxn>
              <a:cxn ang="0">
                <a:pos x="5084" y="14843"/>
              </a:cxn>
              <a:cxn ang="0">
                <a:pos x="15893" y="14843"/>
              </a:cxn>
              <a:cxn ang="0">
                <a:pos x="14960" y="12313"/>
              </a:cxn>
              <a:cxn ang="0">
                <a:pos x="5714" y="12313"/>
              </a:cxn>
              <a:cxn ang="0">
                <a:pos x="9012" y="3413"/>
              </a:cxn>
              <a:cxn ang="0">
                <a:pos x="11677" y="3413"/>
              </a:cxn>
              <a:cxn ang="0">
                <a:pos x="10418" y="0"/>
              </a:cxn>
              <a:cxn ang="0">
                <a:pos x="15893" y="14843"/>
              </a:cxn>
              <a:cxn ang="0">
                <a:pos x="13334" y="14843"/>
              </a:cxn>
              <a:cxn ang="0">
                <a:pos x="15620" y="21335"/>
              </a:cxn>
              <a:cxn ang="0">
                <a:pos x="18287" y="21335"/>
              </a:cxn>
              <a:cxn ang="0">
                <a:pos x="15893" y="14843"/>
              </a:cxn>
              <a:cxn ang="0">
                <a:pos x="11677" y="3413"/>
              </a:cxn>
              <a:cxn ang="0">
                <a:pos x="9012" y="3413"/>
              </a:cxn>
              <a:cxn ang="0">
                <a:pos x="12572" y="12313"/>
              </a:cxn>
              <a:cxn ang="0">
                <a:pos x="14960" y="12313"/>
              </a:cxn>
              <a:cxn ang="0">
                <a:pos x="11677" y="3413"/>
              </a:cxn>
            </a:cxnLst>
            <a:rect l="0" t="0" r="r" b="b"/>
            <a:pathLst>
              <a:path w="18414" h="21589">
                <a:moveTo>
                  <a:pt x="10418" y="0"/>
                </a:moveTo>
                <a:lnTo>
                  <a:pt x="7869" y="0"/>
                </a:lnTo>
                <a:lnTo>
                  <a:pt x="0" y="21335"/>
                </a:lnTo>
                <a:lnTo>
                  <a:pt x="2798" y="21335"/>
                </a:lnTo>
                <a:lnTo>
                  <a:pt x="5084" y="14843"/>
                </a:lnTo>
                <a:lnTo>
                  <a:pt x="15893" y="14843"/>
                </a:lnTo>
                <a:lnTo>
                  <a:pt x="14960" y="12313"/>
                </a:lnTo>
                <a:lnTo>
                  <a:pt x="5714" y="12313"/>
                </a:lnTo>
                <a:lnTo>
                  <a:pt x="9012" y="3413"/>
                </a:lnTo>
                <a:lnTo>
                  <a:pt x="11677" y="3413"/>
                </a:lnTo>
                <a:lnTo>
                  <a:pt x="10418" y="0"/>
                </a:lnTo>
                <a:close/>
              </a:path>
              <a:path w="18414" h="21589">
                <a:moveTo>
                  <a:pt x="15893" y="14843"/>
                </a:moveTo>
                <a:lnTo>
                  <a:pt x="13334" y="14843"/>
                </a:lnTo>
                <a:lnTo>
                  <a:pt x="15620" y="21335"/>
                </a:lnTo>
                <a:lnTo>
                  <a:pt x="18287" y="21335"/>
                </a:lnTo>
                <a:lnTo>
                  <a:pt x="15893" y="14843"/>
                </a:lnTo>
                <a:close/>
              </a:path>
              <a:path w="18414" h="21589">
                <a:moveTo>
                  <a:pt x="11677" y="3413"/>
                </a:moveTo>
                <a:lnTo>
                  <a:pt x="9012" y="3413"/>
                </a:lnTo>
                <a:lnTo>
                  <a:pt x="12572" y="12313"/>
                </a:lnTo>
                <a:lnTo>
                  <a:pt x="14960" y="12313"/>
                </a:lnTo>
                <a:lnTo>
                  <a:pt x="11677" y="3413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46" name="object 78"/>
          <p:cNvSpPr>
            <a:spLocks/>
          </p:cNvSpPr>
          <p:nvPr/>
        </p:nvSpPr>
        <p:spPr bwMode="auto">
          <a:xfrm>
            <a:off x="1802131" y="3535363"/>
            <a:ext cx="45719" cy="22225"/>
          </a:xfrm>
          <a:custGeom>
            <a:avLst/>
            <a:gdLst/>
            <a:ahLst/>
            <a:cxnLst>
              <a:cxn ang="0">
                <a:pos x="0" y="10667"/>
              </a:cxn>
              <a:cxn ang="0">
                <a:pos x="1523" y="10667"/>
              </a:cxn>
            </a:cxnLst>
            <a:rect l="0" t="0" r="r" b="b"/>
            <a:pathLst>
              <a:path w="1905" h="21589">
                <a:moveTo>
                  <a:pt x="0" y="10667"/>
                </a:moveTo>
                <a:lnTo>
                  <a:pt x="1523" y="10667"/>
                </a:lnTo>
              </a:path>
            </a:pathLst>
          </a:custGeom>
          <a:noFill/>
          <a:ln w="22605">
            <a:solidFill>
              <a:srgbClr val="B3E0E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49" name="object 81"/>
          <p:cNvSpPr>
            <a:spLocks/>
          </p:cNvSpPr>
          <p:nvPr/>
        </p:nvSpPr>
        <p:spPr bwMode="auto">
          <a:xfrm>
            <a:off x="1830637" y="3684588"/>
            <a:ext cx="75554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1160" y="0"/>
              </a:cxn>
            </a:cxnLst>
            <a:rect l="0" t="0" r="r" b="b"/>
            <a:pathLst>
              <a:path w="81280">
                <a:moveTo>
                  <a:pt x="0" y="0"/>
                </a:moveTo>
                <a:lnTo>
                  <a:pt x="81160" y="0"/>
                </a:lnTo>
              </a:path>
            </a:pathLst>
          </a:custGeom>
          <a:noFill/>
          <a:ln w="3175">
            <a:solidFill>
              <a:srgbClr val="B3E0E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51" name="object 83"/>
          <p:cNvSpPr>
            <a:spLocks/>
          </p:cNvSpPr>
          <p:nvPr/>
        </p:nvSpPr>
        <p:spPr bwMode="auto">
          <a:xfrm>
            <a:off x="1830637" y="3525838"/>
            <a:ext cx="75554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1873" y="0"/>
              </a:cxn>
            </a:cxnLst>
            <a:rect l="0" t="0" r="r" b="b"/>
            <a:pathLst>
              <a:path w="81914">
                <a:moveTo>
                  <a:pt x="0" y="0"/>
                </a:moveTo>
                <a:lnTo>
                  <a:pt x="81873" y="0"/>
                </a:lnTo>
              </a:path>
            </a:pathLst>
          </a:custGeom>
          <a:noFill/>
          <a:ln w="3175">
            <a:solidFill>
              <a:srgbClr val="B3E0E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52" name="object 84"/>
          <p:cNvSpPr>
            <a:spLocks/>
          </p:cNvSpPr>
          <p:nvPr/>
        </p:nvSpPr>
        <p:spPr bwMode="auto">
          <a:xfrm>
            <a:off x="1839041" y="3698875"/>
            <a:ext cx="45719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359" y="0"/>
              </a:cxn>
            </a:cxnLst>
            <a:rect l="0" t="0" r="r" b="b"/>
            <a:pathLst>
              <a:path w="23494">
                <a:moveTo>
                  <a:pt x="0" y="0"/>
                </a:moveTo>
                <a:lnTo>
                  <a:pt x="23359" y="0"/>
                </a:lnTo>
              </a:path>
            </a:pathLst>
          </a:custGeom>
          <a:noFill/>
          <a:ln w="7620">
            <a:solidFill>
              <a:srgbClr val="B3E0E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56" name="object 88"/>
          <p:cNvSpPr>
            <a:spLocks/>
          </p:cNvSpPr>
          <p:nvPr/>
        </p:nvSpPr>
        <p:spPr bwMode="auto">
          <a:xfrm>
            <a:off x="1839041" y="3600450"/>
            <a:ext cx="45719" cy="14288"/>
          </a:xfrm>
          <a:custGeom>
            <a:avLst/>
            <a:gdLst/>
            <a:ahLst/>
            <a:cxnLst>
              <a:cxn ang="0">
                <a:pos x="6095" y="0"/>
              </a:cxn>
              <a:cxn ang="0">
                <a:pos x="4571" y="0"/>
              </a:cxn>
              <a:cxn ang="0">
                <a:pos x="0" y="13715"/>
              </a:cxn>
              <a:cxn ang="0">
                <a:pos x="1655" y="13715"/>
              </a:cxn>
              <a:cxn ang="0">
                <a:pos x="2916" y="9509"/>
              </a:cxn>
              <a:cxn ang="0">
                <a:pos x="9265" y="9509"/>
              </a:cxn>
              <a:cxn ang="0">
                <a:pos x="8757" y="7985"/>
              </a:cxn>
              <a:cxn ang="0">
                <a:pos x="3297" y="7985"/>
              </a:cxn>
              <a:cxn ang="0">
                <a:pos x="5333" y="2285"/>
              </a:cxn>
              <a:cxn ang="0">
                <a:pos x="6857" y="2285"/>
              </a:cxn>
              <a:cxn ang="0">
                <a:pos x="6095" y="0"/>
              </a:cxn>
              <a:cxn ang="0">
                <a:pos x="9265" y="9509"/>
              </a:cxn>
              <a:cxn ang="0">
                <a:pos x="7751" y="9509"/>
              </a:cxn>
              <a:cxn ang="0">
                <a:pos x="9143" y="13715"/>
              </a:cxn>
              <a:cxn ang="0">
                <a:pos x="10667" y="13715"/>
              </a:cxn>
              <a:cxn ang="0">
                <a:pos x="9265" y="9509"/>
              </a:cxn>
              <a:cxn ang="0">
                <a:pos x="6857" y="2285"/>
              </a:cxn>
              <a:cxn ang="0">
                <a:pos x="5333" y="2285"/>
              </a:cxn>
              <a:cxn ang="0">
                <a:pos x="7370" y="7985"/>
              </a:cxn>
              <a:cxn ang="0">
                <a:pos x="8757" y="7985"/>
              </a:cxn>
              <a:cxn ang="0">
                <a:pos x="6857" y="2285"/>
              </a:cxn>
            </a:cxnLst>
            <a:rect l="0" t="0" r="r" b="b"/>
            <a:pathLst>
              <a:path w="10794" h="13970">
                <a:moveTo>
                  <a:pt x="6095" y="0"/>
                </a:moveTo>
                <a:lnTo>
                  <a:pt x="4571" y="0"/>
                </a:lnTo>
                <a:lnTo>
                  <a:pt x="0" y="13715"/>
                </a:lnTo>
                <a:lnTo>
                  <a:pt x="1655" y="13715"/>
                </a:lnTo>
                <a:lnTo>
                  <a:pt x="2916" y="9509"/>
                </a:lnTo>
                <a:lnTo>
                  <a:pt x="9265" y="9509"/>
                </a:lnTo>
                <a:lnTo>
                  <a:pt x="8757" y="7985"/>
                </a:lnTo>
                <a:lnTo>
                  <a:pt x="3297" y="7985"/>
                </a:lnTo>
                <a:lnTo>
                  <a:pt x="5333" y="2285"/>
                </a:lnTo>
                <a:lnTo>
                  <a:pt x="6857" y="2285"/>
                </a:lnTo>
                <a:lnTo>
                  <a:pt x="6095" y="0"/>
                </a:lnTo>
                <a:close/>
              </a:path>
              <a:path w="10794" h="13970">
                <a:moveTo>
                  <a:pt x="9265" y="9509"/>
                </a:moveTo>
                <a:lnTo>
                  <a:pt x="7751" y="9509"/>
                </a:lnTo>
                <a:lnTo>
                  <a:pt x="9143" y="13715"/>
                </a:lnTo>
                <a:lnTo>
                  <a:pt x="10667" y="13715"/>
                </a:lnTo>
                <a:lnTo>
                  <a:pt x="9265" y="9509"/>
                </a:lnTo>
                <a:close/>
              </a:path>
              <a:path w="10794" h="13970">
                <a:moveTo>
                  <a:pt x="6857" y="2285"/>
                </a:moveTo>
                <a:lnTo>
                  <a:pt x="5333" y="2285"/>
                </a:lnTo>
                <a:lnTo>
                  <a:pt x="7370" y="7985"/>
                </a:lnTo>
                <a:lnTo>
                  <a:pt x="8757" y="7985"/>
                </a:lnTo>
                <a:lnTo>
                  <a:pt x="6857" y="2285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57" name="object 89"/>
          <p:cNvSpPr>
            <a:spLocks/>
          </p:cNvSpPr>
          <p:nvPr/>
        </p:nvSpPr>
        <p:spPr bwMode="auto">
          <a:xfrm>
            <a:off x="1841422" y="3600450"/>
            <a:ext cx="45719" cy="14288"/>
          </a:xfrm>
          <a:custGeom>
            <a:avLst/>
            <a:gdLst/>
            <a:ahLst/>
            <a:cxnLst>
              <a:cxn ang="0">
                <a:pos x="0" y="6857"/>
              </a:cxn>
              <a:cxn ang="0">
                <a:pos x="1523" y="6857"/>
              </a:cxn>
            </a:cxnLst>
            <a:rect l="0" t="0" r="r" b="b"/>
            <a:pathLst>
              <a:path w="1905" h="13970">
                <a:moveTo>
                  <a:pt x="0" y="6857"/>
                </a:moveTo>
                <a:lnTo>
                  <a:pt x="1523" y="6857"/>
                </a:lnTo>
              </a:path>
            </a:pathLst>
          </a:custGeom>
          <a:noFill/>
          <a:ln w="14985">
            <a:solidFill>
              <a:srgbClr val="B3E0E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61" name="object 93"/>
          <p:cNvSpPr>
            <a:spLocks/>
          </p:cNvSpPr>
          <p:nvPr/>
        </p:nvSpPr>
        <p:spPr bwMode="auto">
          <a:xfrm>
            <a:off x="7620000" y="0"/>
            <a:ext cx="1371600" cy="6858000"/>
          </a:xfrm>
          <a:custGeom>
            <a:avLst/>
            <a:gdLst/>
            <a:ahLst/>
            <a:cxnLst>
              <a:cxn ang="0">
                <a:pos x="22" y="0"/>
              </a:cxn>
              <a:cxn ang="0">
                <a:pos x="94121" y="118575"/>
              </a:cxn>
              <a:cxn ang="0">
                <a:pos x="335812" y="476357"/>
              </a:cxn>
              <a:cxn ang="0">
                <a:pos x="549958" y="853030"/>
              </a:cxn>
              <a:cxn ang="0">
                <a:pos x="735115" y="1247152"/>
              </a:cxn>
              <a:cxn ang="0">
                <a:pos x="889842" y="1657279"/>
              </a:cxn>
              <a:cxn ang="0">
                <a:pos x="1012697" y="2081970"/>
              </a:cxn>
              <a:cxn ang="0">
                <a:pos x="1102236" y="2519782"/>
              </a:cxn>
              <a:cxn ang="0">
                <a:pos x="1157017" y="2969273"/>
              </a:cxn>
              <a:cxn ang="0">
                <a:pos x="1175598" y="3429000"/>
              </a:cxn>
              <a:cxn ang="0">
                <a:pos x="1157017" y="3888718"/>
              </a:cxn>
              <a:cxn ang="0">
                <a:pos x="1102236" y="4338201"/>
              </a:cxn>
              <a:cxn ang="0">
                <a:pos x="1012697" y="4776008"/>
              </a:cxn>
              <a:cxn ang="0">
                <a:pos x="889842" y="5200695"/>
              </a:cxn>
              <a:cxn ang="0">
                <a:pos x="735115" y="5610820"/>
              </a:cxn>
              <a:cxn ang="0">
                <a:pos x="549958" y="6004940"/>
              </a:cxn>
              <a:cxn ang="0">
                <a:pos x="335812" y="6381613"/>
              </a:cxn>
              <a:cxn ang="0">
                <a:pos x="94121" y="6739396"/>
              </a:cxn>
              <a:cxn ang="0">
                <a:pos x="0" y="6858000"/>
              </a:cxn>
            </a:cxnLst>
            <a:rect l="0" t="0" r="r" b="b"/>
            <a:pathLst>
              <a:path w="1176020" h="6858000">
                <a:moveTo>
                  <a:pt x="22" y="0"/>
                </a:moveTo>
                <a:lnTo>
                  <a:pt x="94121" y="118575"/>
                </a:lnTo>
                <a:lnTo>
                  <a:pt x="335812" y="476357"/>
                </a:lnTo>
                <a:lnTo>
                  <a:pt x="549958" y="853030"/>
                </a:lnTo>
                <a:lnTo>
                  <a:pt x="735115" y="1247152"/>
                </a:lnTo>
                <a:lnTo>
                  <a:pt x="889842" y="1657279"/>
                </a:lnTo>
                <a:lnTo>
                  <a:pt x="1012697" y="2081970"/>
                </a:lnTo>
                <a:lnTo>
                  <a:pt x="1102236" y="2519782"/>
                </a:lnTo>
                <a:lnTo>
                  <a:pt x="1157017" y="2969273"/>
                </a:lnTo>
                <a:lnTo>
                  <a:pt x="1175598" y="3429000"/>
                </a:lnTo>
                <a:lnTo>
                  <a:pt x="1157017" y="3888718"/>
                </a:lnTo>
                <a:lnTo>
                  <a:pt x="1102236" y="4338201"/>
                </a:lnTo>
                <a:lnTo>
                  <a:pt x="1012697" y="4776008"/>
                </a:lnTo>
                <a:lnTo>
                  <a:pt x="889842" y="5200695"/>
                </a:lnTo>
                <a:lnTo>
                  <a:pt x="735115" y="5610820"/>
                </a:lnTo>
                <a:lnTo>
                  <a:pt x="549958" y="6004940"/>
                </a:lnTo>
                <a:lnTo>
                  <a:pt x="335812" y="6381613"/>
                </a:lnTo>
                <a:lnTo>
                  <a:pt x="94121" y="6739396"/>
                </a:lnTo>
                <a:lnTo>
                  <a:pt x="0" y="6858000"/>
                </a:lnTo>
              </a:path>
            </a:pathLst>
          </a:custGeom>
          <a:noFill/>
          <a:ln w="12191">
            <a:solidFill>
              <a:srgbClr val="81CBD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5" name="Slide Number Placeholder 144"/>
          <p:cNvSpPr>
            <a:spLocks noGrp="1"/>
          </p:cNvSpPr>
          <p:nvPr>
            <p:ph type="sldNum" sz="quarter" idx="12"/>
          </p:nvPr>
        </p:nvSpPr>
        <p:spPr>
          <a:xfrm>
            <a:off x="6070554" y="6378575"/>
            <a:ext cx="2616247" cy="276999"/>
          </a:xfrm>
        </p:spPr>
        <p:txBody>
          <a:bodyPr/>
          <a:lstStyle/>
          <a:p>
            <a:pPr>
              <a:defRPr/>
            </a:pPr>
            <a:fld id="{BF0050E1-68D7-49BC-8A98-C8B81C73FF7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361950" y="550863"/>
            <a:ext cx="8420100" cy="52322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How is 5G better than 4G?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7" name="Slide Number Placeholder 5"/>
          <p:cNvSpPr txBox="1">
            <a:spLocks/>
          </p:cNvSpPr>
          <p:nvPr/>
        </p:nvSpPr>
        <p:spPr>
          <a:xfrm>
            <a:off x="6584157" y="6378575"/>
            <a:ext cx="21026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BB08F-C6DB-4B04-9BC0-96A5356BF48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object 93"/>
          <p:cNvSpPr>
            <a:spLocks/>
          </p:cNvSpPr>
          <p:nvPr/>
        </p:nvSpPr>
        <p:spPr bwMode="auto">
          <a:xfrm rot="10800000">
            <a:off x="152399" y="0"/>
            <a:ext cx="1295400" cy="6858000"/>
          </a:xfrm>
          <a:custGeom>
            <a:avLst/>
            <a:gdLst/>
            <a:ahLst/>
            <a:cxnLst>
              <a:cxn ang="0">
                <a:pos x="22" y="0"/>
              </a:cxn>
              <a:cxn ang="0">
                <a:pos x="94121" y="118575"/>
              </a:cxn>
              <a:cxn ang="0">
                <a:pos x="335812" y="476357"/>
              </a:cxn>
              <a:cxn ang="0">
                <a:pos x="549958" y="853030"/>
              </a:cxn>
              <a:cxn ang="0">
                <a:pos x="735115" y="1247152"/>
              </a:cxn>
              <a:cxn ang="0">
                <a:pos x="889842" y="1657279"/>
              </a:cxn>
              <a:cxn ang="0">
                <a:pos x="1012697" y="2081970"/>
              </a:cxn>
              <a:cxn ang="0">
                <a:pos x="1102236" y="2519782"/>
              </a:cxn>
              <a:cxn ang="0">
                <a:pos x="1157017" y="2969273"/>
              </a:cxn>
              <a:cxn ang="0">
                <a:pos x="1175598" y="3429000"/>
              </a:cxn>
              <a:cxn ang="0">
                <a:pos x="1157017" y="3888718"/>
              </a:cxn>
              <a:cxn ang="0">
                <a:pos x="1102236" y="4338201"/>
              </a:cxn>
              <a:cxn ang="0">
                <a:pos x="1012697" y="4776008"/>
              </a:cxn>
              <a:cxn ang="0">
                <a:pos x="889842" y="5200695"/>
              </a:cxn>
              <a:cxn ang="0">
                <a:pos x="735115" y="5610820"/>
              </a:cxn>
              <a:cxn ang="0">
                <a:pos x="549958" y="6004940"/>
              </a:cxn>
              <a:cxn ang="0">
                <a:pos x="335812" y="6381613"/>
              </a:cxn>
              <a:cxn ang="0">
                <a:pos x="94121" y="6739396"/>
              </a:cxn>
              <a:cxn ang="0">
                <a:pos x="0" y="6858000"/>
              </a:cxn>
            </a:cxnLst>
            <a:rect l="0" t="0" r="r" b="b"/>
            <a:pathLst>
              <a:path w="1176020" h="6858000">
                <a:moveTo>
                  <a:pt x="22" y="0"/>
                </a:moveTo>
                <a:lnTo>
                  <a:pt x="94121" y="118575"/>
                </a:lnTo>
                <a:lnTo>
                  <a:pt x="335812" y="476357"/>
                </a:lnTo>
                <a:lnTo>
                  <a:pt x="549958" y="853030"/>
                </a:lnTo>
                <a:lnTo>
                  <a:pt x="735115" y="1247152"/>
                </a:lnTo>
                <a:lnTo>
                  <a:pt x="889842" y="1657279"/>
                </a:lnTo>
                <a:lnTo>
                  <a:pt x="1012697" y="2081970"/>
                </a:lnTo>
                <a:lnTo>
                  <a:pt x="1102236" y="2519782"/>
                </a:lnTo>
                <a:lnTo>
                  <a:pt x="1157017" y="2969273"/>
                </a:lnTo>
                <a:lnTo>
                  <a:pt x="1175598" y="3429000"/>
                </a:lnTo>
                <a:lnTo>
                  <a:pt x="1157017" y="3888718"/>
                </a:lnTo>
                <a:lnTo>
                  <a:pt x="1102236" y="4338201"/>
                </a:lnTo>
                <a:lnTo>
                  <a:pt x="1012697" y="4776008"/>
                </a:lnTo>
                <a:lnTo>
                  <a:pt x="889842" y="5200695"/>
                </a:lnTo>
                <a:lnTo>
                  <a:pt x="735115" y="5610820"/>
                </a:lnTo>
                <a:lnTo>
                  <a:pt x="549958" y="6004940"/>
                </a:lnTo>
                <a:lnTo>
                  <a:pt x="335812" y="6381613"/>
                </a:lnTo>
                <a:lnTo>
                  <a:pt x="94121" y="6739396"/>
                </a:lnTo>
                <a:lnTo>
                  <a:pt x="0" y="6858000"/>
                </a:lnTo>
              </a:path>
            </a:pathLst>
          </a:custGeom>
          <a:noFill/>
          <a:ln w="12191">
            <a:solidFill>
              <a:srgbClr val="81CBD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590800" y="1524000"/>
            <a:ext cx="529510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644650">
              <a:lnSpc>
                <a:spcPct val="90000"/>
              </a:lnSpc>
              <a:spcAft>
                <a:spcPct val="35000"/>
              </a:spcAft>
            </a:pPr>
            <a:r>
              <a:rPr lang="en-US" sz="2400" dirty="0" smtClean="0">
                <a:solidFill>
                  <a:srgbClr val="0070C0"/>
                </a:solidFill>
              </a:rPr>
              <a:t> Unified </a:t>
            </a:r>
            <a:r>
              <a:rPr lang="en-US" sz="2400" dirty="0" smtClean="0">
                <a:solidFill>
                  <a:srgbClr val="0070C0"/>
                </a:solidFill>
              </a:rPr>
              <a:t>platform, more capable than 4G 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703469" y="2401568"/>
            <a:ext cx="408567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644650">
              <a:lnSpc>
                <a:spcPct val="90000"/>
              </a:lnSpc>
              <a:spcAft>
                <a:spcPct val="35000"/>
              </a:spcAft>
            </a:pPr>
            <a:r>
              <a:rPr lang="en-US" sz="2400" dirty="0" smtClean="0">
                <a:solidFill>
                  <a:srgbClr val="0070C0"/>
                </a:solidFill>
              </a:rPr>
              <a:t>Spectrum usage better than 4G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698135" y="3239768"/>
            <a:ext cx="200343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644650">
              <a:lnSpc>
                <a:spcPct val="90000"/>
              </a:lnSpc>
              <a:spcAft>
                <a:spcPct val="35000"/>
              </a:spcAft>
            </a:pPr>
            <a:r>
              <a:rPr lang="en-US" sz="2400" dirty="0" smtClean="0">
                <a:solidFill>
                  <a:srgbClr val="0070C0"/>
                </a:solidFill>
              </a:rPr>
              <a:t>Faster than 4G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681266" y="3925568"/>
            <a:ext cx="302339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644650">
              <a:lnSpc>
                <a:spcPct val="90000"/>
              </a:lnSpc>
              <a:spcAft>
                <a:spcPct val="35000"/>
              </a:spcAft>
            </a:pPr>
            <a:r>
              <a:rPr lang="en-US" sz="2400" dirty="0" smtClean="0">
                <a:solidFill>
                  <a:srgbClr val="0070C0"/>
                </a:solidFill>
              </a:rPr>
              <a:t>More capacity than 4G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698135" y="4763768"/>
            <a:ext cx="2982997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644650">
              <a:lnSpc>
                <a:spcPct val="90000"/>
              </a:lnSpc>
              <a:spcAft>
                <a:spcPct val="35000"/>
              </a:spcAft>
            </a:pPr>
            <a:r>
              <a:rPr lang="en-US" sz="2400" dirty="0" smtClean="0">
                <a:solidFill>
                  <a:srgbClr val="0070C0"/>
                </a:solidFill>
              </a:rPr>
              <a:t>Lower latency than 4G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1524000" y="16764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1524000" y="25146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ight Arrow 62"/>
          <p:cNvSpPr/>
          <p:nvPr/>
        </p:nvSpPr>
        <p:spPr>
          <a:xfrm>
            <a:off x="1524000" y="32766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/>
          <p:cNvSpPr/>
          <p:nvPr/>
        </p:nvSpPr>
        <p:spPr>
          <a:xfrm>
            <a:off x="1524000" y="40386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>
            <a:off x="1524000" y="48006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295400" y="1219200"/>
            <a:ext cx="3048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ate Placeholder 6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1C20A95-0798-48C1-83D7-9DF2F74E8775}" type="datetime3">
              <a:rPr lang="en-US" smtClean="0"/>
              <a:t>21 February 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050E1-68D7-49BC-8A98-C8B81C73FF7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object 3"/>
          <p:cNvSpPr>
            <a:spLocks/>
          </p:cNvSpPr>
          <p:nvPr/>
        </p:nvSpPr>
        <p:spPr bwMode="auto">
          <a:xfrm>
            <a:off x="0" y="0"/>
            <a:ext cx="3494485" cy="6858000"/>
          </a:xfrm>
          <a:custGeom>
            <a:avLst/>
            <a:gdLst/>
            <a:ahLst/>
            <a:cxnLst>
              <a:cxn ang="0">
                <a:pos x="0" y="6857999"/>
              </a:cxn>
              <a:cxn ang="0">
                <a:pos x="4658867" y="6857999"/>
              </a:cxn>
              <a:cxn ang="0">
                <a:pos x="4658867" y="0"/>
              </a:cxn>
              <a:cxn ang="0">
                <a:pos x="0" y="0"/>
              </a:cxn>
              <a:cxn ang="0">
                <a:pos x="0" y="6857999"/>
              </a:cxn>
            </a:cxnLst>
            <a:rect l="0" t="0" r="r" b="b"/>
            <a:pathLst>
              <a:path w="4658995" h="6858000">
                <a:moveTo>
                  <a:pt x="0" y="6857999"/>
                </a:moveTo>
                <a:lnTo>
                  <a:pt x="4658867" y="6857999"/>
                </a:lnTo>
                <a:lnTo>
                  <a:pt x="4658867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9A2B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object 4"/>
          <p:cNvSpPr>
            <a:spLocks noChangeArrowheads="1"/>
          </p:cNvSpPr>
          <p:nvPr/>
        </p:nvSpPr>
        <p:spPr bwMode="auto">
          <a:xfrm>
            <a:off x="3124200" y="0"/>
            <a:ext cx="370285" cy="68580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7600" y="838200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Designed </a:t>
            </a:r>
            <a:r>
              <a:rPr 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to deliver peak data rates up to 20 </a:t>
            </a:r>
            <a:r>
              <a:rPr lang="en-US" dirty="0" err="1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Gbps</a:t>
            </a:r>
            <a:r>
              <a:rPr 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57600" y="1905000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Designed </a:t>
            </a:r>
            <a:r>
              <a:rPr 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to provide </a:t>
            </a:r>
            <a:r>
              <a:rPr 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more </a:t>
            </a:r>
            <a:r>
              <a:rPr 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network </a:t>
            </a:r>
            <a:r>
              <a:rPr 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capacity</a:t>
            </a:r>
          </a:p>
          <a:p>
            <a:pPr lvl="0" eaLnBrk="0" hangingPunct="0"/>
            <a:r>
              <a:rPr 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by expanding </a:t>
            </a:r>
            <a:r>
              <a:rPr 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into new spectrum, such as </a:t>
            </a:r>
            <a:r>
              <a:rPr lang="en-US" dirty="0" err="1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mmWave</a:t>
            </a:r>
            <a:endParaRPr lang="en-US" sz="1600" dirty="0" smtClean="0">
              <a:latin typeface="Arial" pitchFamily="34" charset="0"/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57600" y="3124200"/>
            <a:ext cx="487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D</a:t>
            </a:r>
            <a:r>
              <a:rPr 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ata </a:t>
            </a:r>
            <a:r>
              <a:rPr 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rates stay </a:t>
            </a:r>
            <a:r>
              <a:rPr 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consistently high using   Gigabit </a:t>
            </a:r>
            <a:r>
              <a:rPr 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LTE coverage foundation</a:t>
            </a:r>
            <a:endParaRPr lang="en-US" dirty="0" smtClean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lvl="0" eaLnBrk="0" hangingPunct="0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" y="2983468"/>
            <a:ext cx="24913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How fast is 5G?</a:t>
            </a:r>
            <a:endParaRPr lang="en-US" sz="2400" dirty="0"/>
          </a:p>
        </p:txBody>
      </p:sp>
      <p:pic>
        <p:nvPicPr>
          <p:cNvPr id="12" name="Picture 11" descr="5G devices will download an 8k movie 500% faster than 4G LTE."/>
          <p:cNvPicPr/>
          <p:nvPr/>
        </p:nvPicPr>
        <p:blipFill>
          <a:blip r:embed="rId3">
            <a:lum bright="-30000"/>
          </a:blip>
          <a:srcRect/>
          <a:stretch>
            <a:fillRect/>
          </a:stretch>
        </p:blipFill>
        <p:spPr bwMode="auto">
          <a:xfrm>
            <a:off x="5181600" y="4343400"/>
            <a:ext cx="21717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6324600" y="5867400"/>
            <a:ext cx="833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qualcomm.com</a:t>
            </a:r>
            <a:endParaRPr lang="en-US" sz="8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A0DDEB1D-D4A1-4FCD-BABC-83530D2703C1}" type="datetime3">
              <a:rPr lang="en-US" smtClean="0"/>
              <a:t>21 February 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050E1-68D7-49BC-8A98-C8B81C73FF7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" name="object 3"/>
          <p:cNvSpPr>
            <a:spLocks/>
          </p:cNvSpPr>
          <p:nvPr/>
        </p:nvSpPr>
        <p:spPr bwMode="auto">
          <a:xfrm>
            <a:off x="0" y="0"/>
            <a:ext cx="3494485" cy="6858000"/>
          </a:xfrm>
          <a:custGeom>
            <a:avLst/>
            <a:gdLst/>
            <a:ahLst/>
            <a:cxnLst>
              <a:cxn ang="0">
                <a:pos x="0" y="6857999"/>
              </a:cxn>
              <a:cxn ang="0">
                <a:pos x="4658867" y="6857999"/>
              </a:cxn>
              <a:cxn ang="0">
                <a:pos x="4658867" y="0"/>
              </a:cxn>
              <a:cxn ang="0">
                <a:pos x="0" y="0"/>
              </a:cxn>
              <a:cxn ang="0">
                <a:pos x="0" y="6857999"/>
              </a:cxn>
            </a:cxnLst>
            <a:rect l="0" t="0" r="r" b="b"/>
            <a:pathLst>
              <a:path w="4658995" h="6858000">
                <a:moveTo>
                  <a:pt x="0" y="6857999"/>
                </a:moveTo>
                <a:lnTo>
                  <a:pt x="4658867" y="6857999"/>
                </a:lnTo>
                <a:lnTo>
                  <a:pt x="4658867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9A2B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object 4"/>
          <p:cNvSpPr>
            <a:spLocks noChangeArrowheads="1"/>
          </p:cNvSpPr>
          <p:nvPr/>
        </p:nvSpPr>
        <p:spPr bwMode="auto">
          <a:xfrm>
            <a:off x="3124200" y="0"/>
            <a:ext cx="370285" cy="68580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24600" y="4343400"/>
            <a:ext cx="833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qualcomm.com</a:t>
            </a:r>
            <a:endParaRPr lang="en-US" sz="800" dirty="0"/>
          </a:p>
        </p:txBody>
      </p:sp>
      <p:sp>
        <p:nvSpPr>
          <p:cNvPr id="14" name="Rectangle 13"/>
          <p:cNvSpPr/>
          <p:nvPr/>
        </p:nvSpPr>
        <p:spPr>
          <a:xfrm>
            <a:off x="457200" y="2819400"/>
            <a:ext cx="2514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How does 5G 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work</a:t>
            </a:r>
            <a:r>
              <a:rPr lang="en-US" sz="2800" b="1" dirty="0" smtClean="0"/>
              <a:t>?</a:t>
            </a:r>
            <a:endParaRPr lang="en-US" sz="2800" b="1" dirty="0"/>
          </a:p>
        </p:txBody>
      </p:sp>
      <p:sp>
        <p:nvSpPr>
          <p:cNvPr id="15" name="object 7"/>
          <p:cNvSpPr txBox="1"/>
          <p:nvPr/>
        </p:nvSpPr>
        <p:spPr>
          <a:xfrm>
            <a:off x="4419600" y="1600201"/>
            <a:ext cx="4495800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73050">
              <a:lnSpc>
                <a:spcPts val="2063"/>
              </a:lnSpc>
              <a:buFont typeface="Arial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Microsoft Sans Serif" pitchFamily="34" charset="0"/>
                <a:cs typeface="Microsoft Sans Serif" pitchFamily="34" charset="0"/>
              </a:rPr>
              <a:t>Scalable </a:t>
            </a:r>
            <a:r>
              <a:rPr lang="en-US" b="1" dirty="0" smtClean="0">
                <a:solidFill>
                  <a:srgbClr val="0070C0"/>
                </a:solidFill>
                <a:latin typeface="Microsoft Sans Serif" pitchFamily="34" charset="0"/>
                <a:cs typeface="Microsoft Sans Serif" pitchFamily="34" charset="0"/>
              </a:rPr>
              <a:t>OFDM </a:t>
            </a:r>
            <a:r>
              <a:rPr lang="en-US" b="1" dirty="0" smtClean="0">
                <a:solidFill>
                  <a:srgbClr val="0070C0"/>
                </a:solidFill>
                <a:latin typeface="Microsoft Sans Serif" pitchFamily="34" charset="0"/>
                <a:cs typeface="Microsoft Sans Serif" pitchFamily="34" charset="0"/>
              </a:rPr>
              <a:t>(Orthogonal frequency-division multiplexing) </a:t>
            </a:r>
            <a:r>
              <a:rPr lang="en-US" b="1" dirty="0" smtClean="0">
                <a:solidFill>
                  <a:srgbClr val="0070C0"/>
                </a:solidFill>
                <a:latin typeface="Microsoft Sans Serif" pitchFamily="34" charset="0"/>
                <a:cs typeface="Microsoft Sans Serif" pitchFamily="34" charset="0"/>
              </a:rPr>
              <a:t>- </a:t>
            </a:r>
            <a:r>
              <a:rPr lang="en-US" b="1" dirty="0">
                <a:solidFill>
                  <a:srgbClr val="0070C0"/>
                </a:solidFill>
                <a:latin typeface="Microsoft Sans Serif" pitchFamily="34" charset="0"/>
                <a:cs typeface="Microsoft Sans Serif" pitchFamily="34" charset="0"/>
              </a:rPr>
              <a:t>based air interface</a:t>
            </a:r>
          </a:p>
        </p:txBody>
      </p:sp>
      <p:sp>
        <p:nvSpPr>
          <p:cNvPr id="16" name="object 8"/>
          <p:cNvSpPr>
            <a:spLocks noChangeArrowheads="1"/>
          </p:cNvSpPr>
          <p:nvPr/>
        </p:nvSpPr>
        <p:spPr bwMode="auto">
          <a:xfrm>
            <a:off x="5286375" y="2616201"/>
            <a:ext cx="2562225" cy="172719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19601" y="5040868"/>
            <a:ext cx="44180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b="1" dirty="0" smtClean="0">
                <a:solidFill>
                  <a:srgbClr val="0070C0"/>
                </a:solidFill>
                <a:latin typeface="Microsoft Sans Serif" pitchFamily="34" charset="0"/>
                <a:cs typeface="Microsoft Sans Serif" pitchFamily="34" charset="0"/>
              </a:rPr>
              <a:t>New</a:t>
            </a:r>
            <a:r>
              <a:rPr lang="en-US" b="1" dirty="0" smtClean="0">
                <a:solidFill>
                  <a:srgbClr val="0070C0"/>
                </a:solidFill>
                <a:latin typeface="Microsoft Sans Serif" pitchFamily="34" charset="0"/>
                <a:cs typeface="Microsoft Sans Serif" pitchFamily="34" charset="0"/>
              </a:rPr>
              <a:t> </a:t>
            </a:r>
            <a:r>
              <a:rPr lang="en-US" b="1" u="sng" dirty="0" smtClean="0">
                <a:solidFill>
                  <a:srgbClr val="0070C0"/>
                </a:solidFill>
                <a:latin typeface="Microsoft Sans Serif" pitchFamily="34" charset="0"/>
                <a:cs typeface="Microsoft Sans Serif" pitchFamily="34" charset="0"/>
                <a:hlinkClick r:id="rId4"/>
              </a:rPr>
              <a:t>5G NR</a:t>
            </a:r>
            <a:r>
              <a:rPr lang="en-US" b="1" dirty="0" smtClean="0">
                <a:solidFill>
                  <a:srgbClr val="0070C0"/>
                </a:solidFill>
                <a:latin typeface="Microsoft Sans Serif" pitchFamily="34" charset="0"/>
                <a:cs typeface="Microsoft Sans Serif" pitchFamily="34" charset="0"/>
              </a:rPr>
              <a:t> (New Radio) air </a:t>
            </a:r>
            <a:r>
              <a:rPr lang="en-US" b="1" dirty="0" smtClean="0">
                <a:solidFill>
                  <a:srgbClr val="0070C0"/>
                </a:solidFill>
                <a:latin typeface="Microsoft Sans Serif" pitchFamily="34" charset="0"/>
                <a:cs typeface="Microsoft Sans Serif" pitchFamily="34" charset="0"/>
              </a:rPr>
              <a:t>interface  </a:t>
            </a:r>
          </a:p>
          <a:p>
            <a:pPr marL="225425" indent="-225425"/>
            <a:r>
              <a:rPr lang="en-US" b="1" dirty="0" smtClean="0">
                <a:solidFill>
                  <a:srgbClr val="0070C0"/>
                </a:solidFill>
                <a:latin typeface="Microsoft Sans Serif" pitchFamily="34" charset="0"/>
                <a:cs typeface="Microsoft Sans Serif" pitchFamily="34" charset="0"/>
              </a:rPr>
              <a:t>	</a:t>
            </a:r>
            <a:r>
              <a:rPr lang="en-US" dirty="0" smtClean="0">
                <a:solidFill>
                  <a:srgbClr val="0070C0"/>
                </a:solidFill>
                <a:latin typeface="Microsoft Sans Serif" pitchFamily="34" charset="0"/>
                <a:cs typeface="Microsoft Sans Serif" pitchFamily="34" charset="0"/>
              </a:rPr>
              <a:t>achieved by new </a:t>
            </a:r>
            <a:r>
              <a:rPr lang="en-US" dirty="0" smtClean="0">
                <a:solidFill>
                  <a:srgbClr val="0070C0"/>
                </a:solidFill>
                <a:latin typeface="Microsoft Sans Serif" pitchFamily="34" charset="0"/>
                <a:cs typeface="Microsoft Sans Serif" pitchFamily="34" charset="0"/>
              </a:rPr>
              <a:t>self-contained TDD </a:t>
            </a:r>
            <a:r>
              <a:rPr lang="en-US" dirty="0" err="1" smtClean="0">
                <a:solidFill>
                  <a:srgbClr val="0070C0"/>
                </a:solidFill>
                <a:latin typeface="Microsoft Sans Serif" pitchFamily="34" charset="0"/>
                <a:cs typeface="Microsoft Sans Serif" pitchFamily="34" charset="0"/>
              </a:rPr>
              <a:t>subframe</a:t>
            </a:r>
            <a:r>
              <a:rPr lang="en-US" dirty="0" smtClean="0">
                <a:solidFill>
                  <a:srgbClr val="0070C0"/>
                </a:solidFill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Microsoft Sans Serif" pitchFamily="34" charset="0"/>
                <a:cs typeface="Microsoft Sans Serif" pitchFamily="34" charset="0"/>
              </a:rPr>
              <a:t>design </a:t>
            </a:r>
            <a:r>
              <a:rPr lang="en-US" b="1" dirty="0" smtClean="0">
                <a:solidFill>
                  <a:srgbClr val="0070C0"/>
                </a:solidFill>
                <a:latin typeface="Microsoft Sans Serif" pitchFamily="34" charset="0"/>
                <a:cs typeface="Microsoft Sans Serif" pitchFamily="34" charset="0"/>
              </a:rPr>
              <a:t> </a:t>
            </a:r>
            <a:endParaRPr lang="en-US" b="1" dirty="0">
              <a:solidFill>
                <a:srgbClr val="0070C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B09F8ED7-AA47-4B00-A989-D2774A0469BA}" type="datetime3">
              <a:rPr lang="en-US" smtClean="0"/>
              <a:t>21 February 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>
            <a:spLocks/>
          </p:cNvSpPr>
          <p:nvPr/>
        </p:nvSpPr>
        <p:spPr bwMode="auto">
          <a:xfrm>
            <a:off x="1" y="0"/>
            <a:ext cx="3352800" cy="6858000"/>
          </a:xfrm>
          <a:custGeom>
            <a:avLst/>
            <a:gdLst/>
            <a:ahLst/>
            <a:cxnLst>
              <a:cxn ang="0">
                <a:pos x="0" y="6857999"/>
              </a:cxn>
              <a:cxn ang="0">
                <a:pos x="4658867" y="6857999"/>
              </a:cxn>
              <a:cxn ang="0">
                <a:pos x="4658867" y="0"/>
              </a:cxn>
              <a:cxn ang="0">
                <a:pos x="0" y="0"/>
              </a:cxn>
              <a:cxn ang="0">
                <a:pos x="0" y="6857999"/>
              </a:cxn>
            </a:cxnLst>
            <a:rect l="0" t="0" r="r" b="b"/>
            <a:pathLst>
              <a:path w="4658995" h="6858000">
                <a:moveTo>
                  <a:pt x="0" y="6857999"/>
                </a:moveTo>
                <a:lnTo>
                  <a:pt x="4658867" y="6857999"/>
                </a:lnTo>
                <a:lnTo>
                  <a:pt x="4658867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9A2B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object 4"/>
          <p:cNvSpPr>
            <a:spLocks noChangeArrowheads="1"/>
          </p:cNvSpPr>
          <p:nvPr/>
        </p:nvSpPr>
        <p:spPr bwMode="auto">
          <a:xfrm>
            <a:off x="3124201" y="0"/>
            <a:ext cx="380999" cy="68580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4318398" y="685800"/>
            <a:ext cx="1746646" cy="781050"/>
            <a:chOff x="4318398" y="685800"/>
            <a:chExt cx="1746646" cy="781050"/>
          </a:xfrm>
        </p:grpSpPr>
        <p:sp>
          <p:nvSpPr>
            <p:cNvPr id="7" name="object 5"/>
            <p:cNvSpPr>
              <a:spLocks/>
            </p:cNvSpPr>
            <p:nvPr/>
          </p:nvSpPr>
          <p:spPr bwMode="auto">
            <a:xfrm>
              <a:off x="4385072" y="762001"/>
              <a:ext cx="213122" cy="284163"/>
            </a:xfrm>
            <a:custGeom>
              <a:avLst/>
              <a:gdLst/>
              <a:ahLst/>
              <a:cxnLst>
                <a:cxn ang="0">
                  <a:pos x="130308" y="0"/>
                </a:cxn>
                <a:cxn ang="0">
                  <a:pos x="88716" y="9928"/>
                </a:cxn>
                <a:cxn ang="0">
                  <a:pos x="52895" y="31007"/>
                </a:cxn>
                <a:cxn ang="0">
                  <a:pos x="24838" y="61244"/>
                </a:cxn>
                <a:cxn ang="0">
                  <a:pos x="6542" y="98646"/>
                </a:cxn>
                <a:cxn ang="0">
                  <a:pos x="0" y="141221"/>
                </a:cxn>
                <a:cxn ang="0">
                  <a:pos x="1" y="141913"/>
                </a:cxn>
                <a:cxn ang="0">
                  <a:pos x="6590" y="183864"/>
                </a:cxn>
                <a:cxn ang="0">
                  <a:pos x="24763" y="220780"/>
                </a:cxn>
                <a:cxn ang="0">
                  <a:pos x="52758" y="250746"/>
                </a:cxn>
                <a:cxn ang="0">
                  <a:pos x="88817" y="271851"/>
                </a:cxn>
                <a:cxn ang="0">
                  <a:pos x="131179" y="282182"/>
                </a:cxn>
                <a:cxn ang="0">
                  <a:pos x="146397" y="282900"/>
                </a:cxn>
                <a:cxn ang="0">
                  <a:pos x="160630" y="281812"/>
                </a:cxn>
                <a:cxn ang="0">
                  <a:pos x="200500" y="270576"/>
                </a:cxn>
                <a:cxn ang="0">
                  <a:pos x="234693" y="248586"/>
                </a:cxn>
                <a:cxn ang="0">
                  <a:pos x="261367" y="217383"/>
                </a:cxn>
                <a:cxn ang="0">
                  <a:pos x="278677" y="178513"/>
                </a:cxn>
                <a:cxn ang="0">
                  <a:pos x="284780" y="133519"/>
                </a:cxn>
                <a:cxn ang="0">
                  <a:pos x="283346" y="119709"/>
                </a:cxn>
                <a:cxn ang="0">
                  <a:pos x="271305" y="81088"/>
                </a:cxn>
                <a:cxn ang="0">
                  <a:pos x="248671" y="48045"/>
                </a:cxn>
                <a:cxn ang="0">
                  <a:pos x="216754" y="22342"/>
                </a:cxn>
                <a:cxn ang="0">
                  <a:pos x="176863" y="5740"/>
                </a:cxn>
                <a:cxn ang="0">
                  <a:pos x="130308" y="0"/>
                </a:cxn>
              </a:cxnLst>
              <a:rect l="0" t="0" r="r" b="b"/>
              <a:pathLst>
                <a:path w="285114" h="283209">
                  <a:moveTo>
                    <a:pt x="130308" y="0"/>
                  </a:moveTo>
                  <a:lnTo>
                    <a:pt x="88716" y="9928"/>
                  </a:lnTo>
                  <a:lnTo>
                    <a:pt x="52895" y="31007"/>
                  </a:lnTo>
                  <a:lnTo>
                    <a:pt x="24838" y="61244"/>
                  </a:lnTo>
                  <a:lnTo>
                    <a:pt x="6542" y="98646"/>
                  </a:lnTo>
                  <a:lnTo>
                    <a:pt x="0" y="141221"/>
                  </a:lnTo>
                  <a:lnTo>
                    <a:pt x="1" y="141913"/>
                  </a:lnTo>
                  <a:lnTo>
                    <a:pt x="6590" y="183864"/>
                  </a:lnTo>
                  <a:lnTo>
                    <a:pt x="24763" y="220780"/>
                  </a:lnTo>
                  <a:lnTo>
                    <a:pt x="52758" y="250746"/>
                  </a:lnTo>
                  <a:lnTo>
                    <a:pt x="88817" y="271851"/>
                  </a:lnTo>
                  <a:lnTo>
                    <a:pt x="131179" y="282182"/>
                  </a:lnTo>
                  <a:lnTo>
                    <a:pt x="146397" y="282900"/>
                  </a:lnTo>
                  <a:lnTo>
                    <a:pt x="160630" y="281812"/>
                  </a:lnTo>
                  <a:lnTo>
                    <a:pt x="200500" y="270576"/>
                  </a:lnTo>
                  <a:lnTo>
                    <a:pt x="234693" y="248586"/>
                  </a:lnTo>
                  <a:lnTo>
                    <a:pt x="261367" y="217383"/>
                  </a:lnTo>
                  <a:lnTo>
                    <a:pt x="278677" y="178513"/>
                  </a:lnTo>
                  <a:lnTo>
                    <a:pt x="284780" y="133519"/>
                  </a:lnTo>
                  <a:lnTo>
                    <a:pt x="283346" y="119709"/>
                  </a:lnTo>
                  <a:lnTo>
                    <a:pt x="271305" y="81088"/>
                  </a:lnTo>
                  <a:lnTo>
                    <a:pt x="248671" y="48045"/>
                  </a:lnTo>
                  <a:lnTo>
                    <a:pt x="216754" y="22342"/>
                  </a:lnTo>
                  <a:lnTo>
                    <a:pt x="176863" y="5740"/>
                  </a:lnTo>
                  <a:lnTo>
                    <a:pt x="130308" y="0"/>
                  </a:lnTo>
                  <a:close/>
                </a:path>
              </a:pathLst>
            </a:custGeom>
            <a:solidFill>
              <a:srgbClr val="7A9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object 6"/>
            <p:cNvSpPr>
              <a:spLocks/>
            </p:cNvSpPr>
            <p:nvPr/>
          </p:nvSpPr>
          <p:spPr bwMode="auto">
            <a:xfrm>
              <a:off x="4327923" y="685800"/>
              <a:ext cx="329803" cy="438150"/>
            </a:xfrm>
            <a:custGeom>
              <a:avLst/>
              <a:gdLst/>
              <a:ahLst/>
              <a:cxnLst>
                <a:cxn ang="0">
                  <a:pos x="164412" y="7242"/>
                </a:cxn>
                <a:cxn ang="0">
                  <a:pos x="81968" y="48197"/>
                </a:cxn>
                <a:cxn ang="0">
                  <a:pos x="26146" y="115446"/>
                </a:cxn>
                <a:cxn ang="0">
                  <a:pos x="998" y="200485"/>
                </a:cxn>
                <a:cxn ang="0">
                  <a:pos x="1032" y="242650"/>
                </a:cxn>
                <a:cxn ang="0">
                  <a:pos x="28087" y="325822"/>
                </a:cxn>
                <a:cxn ang="0">
                  <a:pos x="95726" y="398888"/>
                </a:cxn>
                <a:cxn ang="0">
                  <a:pos x="169160" y="431440"/>
                </a:cxn>
                <a:cxn ang="0">
                  <a:pos x="219922" y="437240"/>
                </a:cxn>
                <a:cxn ang="0">
                  <a:pos x="272582" y="430777"/>
                </a:cxn>
                <a:cxn ang="0">
                  <a:pos x="219922" y="430626"/>
                </a:cxn>
                <a:cxn ang="0">
                  <a:pos x="152518" y="419797"/>
                </a:cxn>
                <a:cxn ang="0">
                  <a:pos x="69039" y="368443"/>
                </a:cxn>
                <a:cxn ang="0">
                  <a:pos x="17342" y="285512"/>
                </a:cxn>
                <a:cxn ang="0">
                  <a:pos x="6440" y="218546"/>
                </a:cxn>
                <a:cxn ang="0">
                  <a:pos x="17342" y="151627"/>
                </a:cxn>
                <a:cxn ang="0">
                  <a:pos x="69039" y="68695"/>
                </a:cxn>
                <a:cxn ang="0">
                  <a:pos x="152518" y="17307"/>
                </a:cxn>
                <a:cxn ang="0">
                  <a:pos x="219922" y="6466"/>
                </a:cxn>
                <a:cxn ang="0">
                  <a:pos x="265651" y="4712"/>
                </a:cxn>
                <a:cxn ang="0">
                  <a:pos x="240206" y="1121"/>
                </a:cxn>
                <a:cxn ang="0">
                  <a:pos x="211754" y="0"/>
                </a:cxn>
                <a:cxn ang="0">
                  <a:pos x="219922" y="6466"/>
                </a:cxn>
                <a:cxn ang="0">
                  <a:pos x="254515" y="9250"/>
                </a:cxn>
                <a:cxn ang="0">
                  <a:pos x="345976" y="47471"/>
                </a:cxn>
                <a:cxn ang="0">
                  <a:pos x="409641" y="121215"/>
                </a:cxn>
                <a:cxn ang="0">
                  <a:pos x="433526" y="218546"/>
                </a:cxn>
                <a:cxn ang="0">
                  <a:pos x="422615" y="285512"/>
                </a:cxn>
                <a:cxn ang="0">
                  <a:pos x="370878" y="368443"/>
                </a:cxn>
                <a:cxn ang="0">
                  <a:pos x="287351" y="419797"/>
                </a:cxn>
                <a:cxn ang="0">
                  <a:pos x="219922" y="430626"/>
                </a:cxn>
                <a:cxn ang="0">
                  <a:pos x="310933" y="417785"/>
                </a:cxn>
                <a:cxn ang="0">
                  <a:pos x="383450" y="364995"/>
                </a:cxn>
                <a:cxn ang="0">
                  <a:pos x="428501" y="288851"/>
                </a:cxn>
                <a:cxn ang="0">
                  <a:pos x="440051" y="212294"/>
                </a:cxn>
                <a:cxn ang="0">
                  <a:pos x="429298" y="151991"/>
                </a:cxn>
                <a:cxn ang="0">
                  <a:pos x="383820" y="72559"/>
                </a:cxn>
                <a:cxn ang="0">
                  <a:pos x="313012" y="20487"/>
                </a:cxn>
                <a:cxn ang="0">
                  <a:pos x="273307" y="6466"/>
                </a:cxn>
              </a:cxnLst>
              <a:rect l="0" t="0" r="r" b="b"/>
              <a:pathLst>
                <a:path w="440054" h="437515">
                  <a:moveTo>
                    <a:pt x="211754" y="0"/>
                  </a:moveTo>
                  <a:lnTo>
                    <a:pt x="164412" y="7242"/>
                  </a:lnTo>
                  <a:lnTo>
                    <a:pt x="124436" y="21391"/>
                  </a:lnTo>
                  <a:lnTo>
                    <a:pt x="81968" y="48197"/>
                  </a:lnTo>
                  <a:lnTo>
                    <a:pt x="54117" y="74657"/>
                  </a:lnTo>
                  <a:lnTo>
                    <a:pt x="26146" y="115446"/>
                  </a:lnTo>
                  <a:lnTo>
                    <a:pt x="10222" y="151889"/>
                  </a:lnTo>
                  <a:lnTo>
                    <a:pt x="998" y="200485"/>
                  </a:lnTo>
                  <a:lnTo>
                    <a:pt x="0" y="229968"/>
                  </a:lnTo>
                  <a:lnTo>
                    <a:pt x="1032" y="242650"/>
                  </a:lnTo>
                  <a:lnTo>
                    <a:pt x="8595" y="280010"/>
                  </a:lnTo>
                  <a:lnTo>
                    <a:pt x="28087" y="325822"/>
                  </a:lnTo>
                  <a:lnTo>
                    <a:pt x="58500" y="366970"/>
                  </a:lnTo>
                  <a:lnTo>
                    <a:pt x="95726" y="398888"/>
                  </a:lnTo>
                  <a:lnTo>
                    <a:pt x="130738" y="418097"/>
                  </a:lnTo>
                  <a:lnTo>
                    <a:pt x="169160" y="431440"/>
                  </a:lnTo>
                  <a:lnTo>
                    <a:pt x="207027" y="436877"/>
                  </a:lnTo>
                  <a:lnTo>
                    <a:pt x="219922" y="437240"/>
                  </a:lnTo>
                  <a:lnTo>
                    <a:pt x="223909" y="437205"/>
                  </a:lnTo>
                  <a:lnTo>
                    <a:pt x="272582" y="430777"/>
                  </a:lnTo>
                  <a:lnTo>
                    <a:pt x="273122" y="430626"/>
                  </a:lnTo>
                  <a:lnTo>
                    <a:pt x="219922" y="430626"/>
                  </a:lnTo>
                  <a:lnTo>
                    <a:pt x="202439" y="429922"/>
                  </a:lnTo>
                  <a:lnTo>
                    <a:pt x="152518" y="419797"/>
                  </a:lnTo>
                  <a:lnTo>
                    <a:pt x="107553" y="398809"/>
                  </a:lnTo>
                  <a:lnTo>
                    <a:pt x="69039" y="368443"/>
                  </a:lnTo>
                  <a:lnTo>
                    <a:pt x="38470" y="330182"/>
                  </a:lnTo>
                  <a:lnTo>
                    <a:pt x="17342" y="285512"/>
                  </a:lnTo>
                  <a:lnTo>
                    <a:pt x="7149" y="235916"/>
                  </a:lnTo>
                  <a:lnTo>
                    <a:pt x="6440" y="218546"/>
                  </a:lnTo>
                  <a:lnTo>
                    <a:pt x="7149" y="201193"/>
                  </a:lnTo>
                  <a:lnTo>
                    <a:pt x="17342" y="151627"/>
                  </a:lnTo>
                  <a:lnTo>
                    <a:pt x="38470" y="106964"/>
                  </a:lnTo>
                  <a:lnTo>
                    <a:pt x="69039" y="68695"/>
                  </a:lnTo>
                  <a:lnTo>
                    <a:pt x="107553" y="38312"/>
                  </a:lnTo>
                  <a:lnTo>
                    <a:pt x="152518" y="17307"/>
                  </a:lnTo>
                  <a:lnTo>
                    <a:pt x="202439" y="7171"/>
                  </a:lnTo>
                  <a:lnTo>
                    <a:pt x="219922" y="6466"/>
                  </a:lnTo>
                  <a:lnTo>
                    <a:pt x="273307" y="6466"/>
                  </a:lnTo>
                  <a:lnTo>
                    <a:pt x="265651" y="4712"/>
                  </a:lnTo>
                  <a:lnTo>
                    <a:pt x="253252" y="2608"/>
                  </a:lnTo>
                  <a:lnTo>
                    <a:pt x="240206" y="1121"/>
                  </a:lnTo>
                  <a:lnTo>
                    <a:pt x="226408" y="251"/>
                  </a:lnTo>
                  <a:lnTo>
                    <a:pt x="211754" y="0"/>
                  </a:lnTo>
                  <a:close/>
                </a:path>
                <a:path w="440054" h="437515">
                  <a:moveTo>
                    <a:pt x="273307" y="6466"/>
                  </a:moveTo>
                  <a:lnTo>
                    <a:pt x="219922" y="6466"/>
                  </a:lnTo>
                  <a:lnTo>
                    <a:pt x="237410" y="7171"/>
                  </a:lnTo>
                  <a:lnTo>
                    <a:pt x="254515" y="9250"/>
                  </a:lnTo>
                  <a:lnTo>
                    <a:pt x="302971" y="23174"/>
                  </a:lnTo>
                  <a:lnTo>
                    <a:pt x="345976" y="47471"/>
                  </a:lnTo>
                  <a:lnTo>
                    <a:pt x="382032" y="80649"/>
                  </a:lnTo>
                  <a:lnTo>
                    <a:pt x="409641" y="121215"/>
                  </a:lnTo>
                  <a:lnTo>
                    <a:pt x="427305" y="167678"/>
                  </a:lnTo>
                  <a:lnTo>
                    <a:pt x="433526" y="218546"/>
                  </a:lnTo>
                  <a:lnTo>
                    <a:pt x="432816" y="235916"/>
                  </a:lnTo>
                  <a:lnTo>
                    <a:pt x="422615" y="285512"/>
                  </a:lnTo>
                  <a:lnTo>
                    <a:pt x="401469" y="330182"/>
                  </a:lnTo>
                  <a:lnTo>
                    <a:pt x="370878" y="368443"/>
                  </a:lnTo>
                  <a:lnTo>
                    <a:pt x="332339" y="398809"/>
                  </a:lnTo>
                  <a:lnTo>
                    <a:pt x="287351" y="419797"/>
                  </a:lnTo>
                  <a:lnTo>
                    <a:pt x="237410" y="429922"/>
                  </a:lnTo>
                  <a:lnTo>
                    <a:pt x="219922" y="430626"/>
                  </a:lnTo>
                  <a:lnTo>
                    <a:pt x="273122" y="430626"/>
                  </a:lnTo>
                  <a:lnTo>
                    <a:pt x="310933" y="417785"/>
                  </a:lnTo>
                  <a:lnTo>
                    <a:pt x="351555" y="393413"/>
                  </a:lnTo>
                  <a:lnTo>
                    <a:pt x="383450" y="364995"/>
                  </a:lnTo>
                  <a:lnTo>
                    <a:pt x="412542" y="324249"/>
                  </a:lnTo>
                  <a:lnTo>
                    <a:pt x="428501" y="288851"/>
                  </a:lnTo>
                  <a:lnTo>
                    <a:pt x="438802" y="240101"/>
                  </a:lnTo>
                  <a:lnTo>
                    <a:pt x="440051" y="212294"/>
                  </a:lnTo>
                  <a:lnTo>
                    <a:pt x="439384" y="200584"/>
                  </a:lnTo>
                  <a:lnTo>
                    <a:pt x="429298" y="151991"/>
                  </a:lnTo>
                  <a:lnTo>
                    <a:pt x="413372" y="114005"/>
                  </a:lnTo>
                  <a:lnTo>
                    <a:pt x="383820" y="72559"/>
                  </a:lnTo>
                  <a:lnTo>
                    <a:pt x="346854" y="39887"/>
                  </a:lnTo>
                  <a:lnTo>
                    <a:pt x="313012" y="20487"/>
                  </a:lnTo>
                  <a:lnTo>
                    <a:pt x="277508" y="7429"/>
                  </a:lnTo>
                  <a:lnTo>
                    <a:pt x="273307" y="6466"/>
                  </a:lnTo>
                  <a:close/>
                </a:path>
              </a:pathLst>
            </a:custGeom>
            <a:solidFill>
              <a:srgbClr val="2852DC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object 7"/>
            <p:cNvSpPr>
              <a:spLocks/>
            </p:cNvSpPr>
            <p:nvPr/>
          </p:nvSpPr>
          <p:spPr bwMode="auto">
            <a:xfrm>
              <a:off x="4439841" y="833439"/>
              <a:ext cx="103584" cy="141287"/>
            </a:xfrm>
            <a:custGeom>
              <a:avLst/>
              <a:gdLst/>
              <a:ahLst/>
              <a:cxnLst>
                <a:cxn ang="0">
                  <a:pos x="57175" y="0"/>
                </a:cxn>
                <a:cxn ang="0">
                  <a:pos x="21016" y="19163"/>
                </a:cxn>
                <a:cxn ang="0">
                  <a:pos x="1460" y="55843"/>
                </a:cxn>
                <a:cxn ang="0">
                  <a:pos x="0" y="70529"/>
                </a:cxn>
                <a:cxn ang="0">
                  <a:pos x="21" y="72324"/>
                </a:cxn>
                <a:cxn ang="0">
                  <a:pos x="12673" y="111406"/>
                </a:cxn>
                <a:cxn ang="0">
                  <a:pos x="44742" y="136614"/>
                </a:cxn>
                <a:cxn ang="0">
                  <a:pos x="74088" y="141991"/>
                </a:cxn>
                <a:cxn ang="0">
                  <a:pos x="87233" y="139716"/>
                </a:cxn>
                <a:cxn ang="0">
                  <a:pos x="119868" y="118358"/>
                </a:cxn>
                <a:cxn ang="0">
                  <a:pos x="137082" y="78796"/>
                </a:cxn>
                <a:cxn ang="0">
                  <a:pos x="138233" y="62361"/>
                </a:cxn>
                <a:cxn ang="0">
                  <a:pos x="135534" y="49400"/>
                </a:cxn>
                <a:cxn ang="0">
                  <a:pos x="113829" y="17423"/>
                </a:cxn>
                <a:cxn ang="0">
                  <a:pos x="73983" y="923"/>
                </a:cxn>
                <a:cxn ang="0">
                  <a:pos x="57175" y="0"/>
                </a:cxn>
              </a:cxnLst>
              <a:rect l="0" t="0" r="r" b="b"/>
              <a:pathLst>
                <a:path w="138429" h="142240">
                  <a:moveTo>
                    <a:pt x="57175" y="0"/>
                  </a:moveTo>
                  <a:lnTo>
                    <a:pt x="21016" y="19163"/>
                  </a:lnTo>
                  <a:lnTo>
                    <a:pt x="1460" y="55843"/>
                  </a:lnTo>
                  <a:lnTo>
                    <a:pt x="0" y="70529"/>
                  </a:lnTo>
                  <a:lnTo>
                    <a:pt x="21" y="72324"/>
                  </a:lnTo>
                  <a:lnTo>
                    <a:pt x="12673" y="111406"/>
                  </a:lnTo>
                  <a:lnTo>
                    <a:pt x="44742" y="136614"/>
                  </a:lnTo>
                  <a:lnTo>
                    <a:pt x="74088" y="141991"/>
                  </a:lnTo>
                  <a:lnTo>
                    <a:pt x="87233" y="139716"/>
                  </a:lnTo>
                  <a:lnTo>
                    <a:pt x="119868" y="118358"/>
                  </a:lnTo>
                  <a:lnTo>
                    <a:pt x="137082" y="78796"/>
                  </a:lnTo>
                  <a:lnTo>
                    <a:pt x="138233" y="62361"/>
                  </a:lnTo>
                  <a:lnTo>
                    <a:pt x="135534" y="49400"/>
                  </a:lnTo>
                  <a:lnTo>
                    <a:pt x="113829" y="17423"/>
                  </a:lnTo>
                  <a:lnTo>
                    <a:pt x="73983" y="923"/>
                  </a:lnTo>
                  <a:lnTo>
                    <a:pt x="57175" y="0"/>
                  </a:lnTo>
                  <a:close/>
                </a:path>
              </a:pathLst>
            </a:custGeom>
            <a:solidFill>
              <a:srgbClr val="D3DDF8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object 8"/>
            <p:cNvSpPr>
              <a:spLocks/>
            </p:cNvSpPr>
            <p:nvPr/>
          </p:nvSpPr>
          <p:spPr bwMode="auto">
            <a:xfrm>
              <a:off x="4339829" y="1060451"/>
              <a:ext cx="301228" cy="60325"/>
            </a:xfrm>
            <a:custGeom>
              <a:avLst/>
              <a:gdLst/>
              <a:ahLst/>
              <a:cxnLst>
                <a:cxn ang="0">
                  <a:pos x="0" y="60959"/>
                </a:cxn>
                <a:cxn ang="0">
                  <a:pos x="400811" y="60959"/>
                </a:cxn>
                <a:cxn ang="0">
                  <a:pos x="400811" y="0"/>
                </a:cxn>
                <a:cxn ang="0">
                  <a:pos x="0" y="0"/>
                </a:cxn>
                <a:cxn ang="0">
                  <a:pos x="0" y="60959"/>
                </a:cxn>
              </a:cxnLst>
              <a:rect l="0" t="0" r="r" b="b"/>
              <a:pathLst>
                <a:path w="401320" h="60959">
                  <a:moveTo>
                    <a:pt x="0" y="60959"/>
                  </a:moveTo>
                  <a:lnTo>
                    <a:pt x="400811" y="60959"/>
                  </a:lnTo>
                  <a:lnTo>
                    <a:pt x="400811" y="0"/>
                  </a:lnTo>
                  <a:lnTo>
                    <a:pt x="0" y="0"/>
                  </a:lnTo>
                  <a:lnTo>
                    <a:pt x="0" y="60959"/>
                  </a:lnTo>
                  <a:close/>
                </a:path>
              </a:pathLst>
            </a:custGeom>
            <a:solidFill>
              <a:srgbClr val="2852DC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object 9"/>
            <p:cNvSpPr>
              <a:spLocks/>
            </p:cNvSpPr>
            <p:nvPr/>
          </p:nvSpPr>
          <p:spPr bwMode="auto">
            <a:xfrm>
              <a:off x="4318398" y="915988"/>
              <a:ext cx="344090" cy="550862"/>
            </a:xfrm>
            <a:custGeom>
              <a:avLst/>
              <a:gdLst/>
              <a:ahLst/>
              <a:cxnLst>
                <a:cxn ang="0">
                  <a:pos x="193802" y="24291"/>
                </a:cxn>
                <a:cxn ang="0">
                  <a:pos x="191288" y="515534"/>
                </a:cxn>
                <a:cxn ang="0">
                  <a:pos x="203452" y="540078"/>
                </a:cxn>
                <a:cxn ang="0">
                  <a:pos x="229118" y="550163"/>
                </a:cxn>
                <a:cxn ang="0">
                  <a:pos x="246322" y="546117"/>
                </a:cxn>
                <a:cxn ang="0">
                  <a:pos x="264575" y="526140"/>
                </a:cxn>
                <a:cxn ang="0">
                  <a:pos x="267029" y="34567"/>
                </a:cxn>
                <a:cxn ang="0">
                  <a:pos x="254869" y="9976"/>
                </a:cxn>
                <a:cxn ang="0">
                  <a:pos x="229118" y="0"/>
                </a:cxn>
                <a:cxn ang="0">
                  <a:pos x="111595" y="22014"/>
                </a:cxn>
                <a:cxn ang="0">
                  <a:pos x="96599" y="44154"/>
                </a:cxn>
                <a:cxn ang="0">
                  <a:pos x="99771" y="293408"/>
                </a:cxn>
                <a:cxn ang="0">
                  <a:pos x="121929" y="308643"/>
                </a:cxn>
                <a:cxn ang="0">
                  <a:pos x="139052" y="305373"/>
                </a:cxn>
                <a:cxn ang="0">
                  <a:pos x="154242" y="283139"/>
                </a:cxn>
                <a:cxn ang="0">
                  <a:pos x="150945" y="33895"/>
                </a:cxn>
                <a:cxn ang="0">
                  <a:pos x="128729" y="18720"/>
                </a:cxn>
                <a:cxn ang="0">
                  <a:pos x="28955" y="59801"/>
                </a:cxn>
                <a:cxn ang="0">
                  <a:pos x="4995" y="72456"/>
                </a:cxn>
                <a:cxn ang="0">
                  <a:pos x="0" y="321039"/>
                </a:cxn>
                <a:cxn ang="0">
                  <a:pos x="12478" y="344905"/>
                </a:cxn>
                <a:cxn ang="0">
                  <a:pos x="28955" y="350001"/>
                </a:cxn>
                <a:cxn ang="0">
                  <a:pos x="52817" y="337360"/>
                </a:cxn>
                <a:cxn ang="0">
                  <a:pos x="57911" y="88757"/>
                </a:cxn>
                <a:cxn ang="0">
                  <a:pos x="45270" y="64903"/>
                </a:cxn>
                <a:cxn ang="0">
                  <a:pos x="28955" y="59801"/>
                </a:cxn>
                <a:cxn ang="0">
                  <a:pos x="319416" y="22028"/>
                </a:cxn>
                <a:cxn ang="0">
                  <a:pos x="304463" y="44244"/>
                </a:cxn>
                <a:cxn ang="0">
                  <a:pos x="307661" y="293437"/>
                </a:cxn>
                <a:cxn ang="0">
                  <a:pos x="329808" y="308654"/>
                </a:cxn>
                <a:cxn ang="0">
                  <a:pos x="346874" y="305390"/>
                </a:cxn>
                <a:cxn ang="0">
                  <a:pos x="362133" y="283252"/>
                </a:cxn>
                <a:cxn ang="0">
                  <a:pos x="358862" y="33931"/>
                </a:cxn>
                <a:cxn ang="0">
                  <a:pos x="336629" y="18734"/>
                </a:cxn>
                <a:cxn ang="0">
                  <a:pos x="429767" y="59801"/>
                </a:cxn>
                <a:cxn ang="0">
                  <a:pos x="405775" y="72456"/>
                </a:cxn>
                <a:cxn ang="0">
                  <a:pos x="400811" y="321045"/>
                </a:cxn>
                <a:cxn ang="0">
                  <a:pos x="413239" y="344907"/>
                </a:cxn>
                <a:cxn ang="0">
                  <a:pos x="429767" y="350001"/>
                </a:cxn>
                <a:cxn ang="0">
                  <a:pos x="453629" y="337360"/>
                </a:cxn>
                <a:cxn ang="0">
                  <a:pos x="458723" y="88763"/>
                </a:cxn>
                <a:cxn ang="0">
                  <a:pos x="446085" y="64905"/>
                </a:cxn>
                <a:cxn ang="0">
                  <a:pos x="429767" y="59801"/>
                </a:cxn>
              </a:cxnLst>
              <a:rect l="0" t="0" r="r" b="b"/>
              <a:pathLst>
                <a:path w="459104" h="550544">
                  <a:moveTo>
                    <a:pt x="229118" y="0"/>
                  </a:moveTo>
                  <a:lnTo>
                    <a:pt x="193802" y="24291"/>
                  </a:lnTo>
                  <a:lnTo>
                    <a:pt x="191140" y="38465"/>
                  </a:lnTo>
                  <a:lnTo>
                    <a:pt x="191288" y="515534"/>
                  </a:lnTo>
                  <a:lnTo>
                    <a:pt x="195151" y="529078"/>
                  </a:lnTo>
                  <a:lnTo>
                    <a:pt x="203452" y="540078"/>
                  </a:lnTo>
                  <a:lnTo>
                    <a:pt x="215129" y="547464"/>
                  </a:lnTo>
                  <a:lnTo>
                    <a:pt x="229118" y="550163"/>
                  </a:lnTo>
                  <a:lnTo>
                    <a:pt x="232637" y="550006"/>
                  </a:lnTo>
                  <a:lnTo>
                    <a:pt x="246322" y="546117"/>
                  </a:lnTo>
                  <a:lnTo>
                    <a:pt x="257289" y="537806"/>
                  </a:lnTo>
                  <a:lnTo>
                    <a:pt x="264575" y="526140"/>
                  </a:lnTo>
                  <a:lnTo>
                    <a:pt x="267218" y="512185"/>
                  </a:lnTo>
                  <a:lnTo>
                    <a:pt x="267029" y="34567"/>
                  </a:lnTo>
                  <a:lnTo>
                    <a:pt x="263120" y="20945"/>
                  </a:lnTo>
                  <a:lnTo>
                    <a:pt x="254869" y="9976"/>
                  </a:lnTo>
                  <a:lnTo>
                    <a:pt x="243220" y="2660"/>
                  </a:lnTo>
                  <a:lnTo>
                    <a:pt x="229118" y="0"/>
                  </a:lnTo>
                  <a:close/>
                </a:path>
                <a:path w="459104" h="550544">
                  <a:moveTo>
                    <a:pt x="125486" y="18531"/>
                  </a:moveTo>
                  <a:lnTo>
                    <a:pt x="111595" y="22014"/>
                  </a:lnTo>
                  <a:lnTo>
                    <a:pt x="101435" y="31191"/>
                  </a:lnTo>
                  <a:lnTo>
                    <a:pt x="96599" y="44154"/>
                  </a:lnTo>
                  <a:lnTo>
                    <a:pt x="96408" y="279769"/>
                  </a:lnTo>
                  <a:lnTo>
                    <a:pt x="99771" y="293408"/>
                  </a:lnTo>
                  <a:lnTo>
                    <a:pt x="108806" y="303651"/>
                  </a:lnTo>
                  <a:lnTo>
                    <a:pt x="121929" y="308643"/>
                  </a:lnTo>
                  <a:lnTo>
                    <a:pt x="125486" y="308853"/>
                  </a:lnTo>
                  <a:lnTo>
                    <a:pt x="139052" y="305373"/>
                  </a:lnTo>
                  <a:lnTo>
                    <a:pt x="149273" y="296178"/>
                  </a:lnTo>
                  <a:lnTo>
                    <a:pt x="154242" y="283139"/>
                  </a:lnTo>
                  <a:lnTo>
                    <a:pt x="154442" y="47487"/>
                  </a:lnTo>
                  <a:lnTo>
                    <a:pt x="150945" y="33895"/>
                  </a:lnTo>
                  <a:lnTo>
                    <a:pt x="141734" y="23666"/>
                  </a:lnTo>
                  <a:lnTo>
                    <a:pt x="128729" y="18720"/>
                  </a:lnTo>
                  <a:lnTo>
                    <a:pt x="125486" y="18531"/>
                  </a:lnTo>
                  <a:close/>
                </a:path>
                <a:path w="459104" h="550544">
                  <a:moveTo>
                    <a:pt x="28955" y="59801"/>
                  </a:moveTo>
                  <a:lnTo>
                    <a:pt x="15134" y="63274"/>
                  </a:lnTo>
                  <a:lnTo>
                    <a:pt x="4995" y="72456"/>
                  </a:lnTo>
                  <a:lnTo>
                    <a:pt x="181" y="85491"/>
                  </a:lnTo>
                  <a:lnTo>
                    <a:pt x="0" y="321039"/>
                  </a:lnTo>
                  <a:lnTo>
                    <a:pt x="3393" y="334701"/>
                  </a:lnTo>
                  <a:lnTo>
                    <a:pt x="12478" y="344905"/>
                  </a:lnTo>
                  <a:lnTo>
                    <a:pt x="25613" y="349814"/>
                  </a:lnTo>
                  <a:lnTo>
                    <a:pt x="28955" y="350001"/>
                  </a:lnTo>
                  <a:lnTo>
                    <a:pt x="42615" y="346535"/>
                  </a:lnTo>
                  <a:lnTo>
                    <a:pt x="52817" y="337360"/>
                  </a:lnTo>
                  <a:lnTo>
                    <a:pt x="57725" y="324317"/>
                  </a:lnTo>
                  <a:lnTo>
                    <a:pt x="57911" y="88757"/>
                  </a:lnTo>
                  <a:lnTo>
                    <a:pt x="54445" y="75111"/>
                  </a:lnTo>
                  <a:lnTo>
                    <a:pt x="45270" y="64903"/>
                  </a:lnTo>
                  <a:lnTo>
                    <a:pt x="32227" y="59988"/>
                  </a:lnTo>
                  <a:lnTo>
                    <a:pt x="28955" y="59801"/>
                  </a:lnTo>
                  <a:close/>
                </a:path>
                <a:path w="459104" h="550544">
                  <a:moveTo>
                    <a:pt x="333237" y="18531"/>
                  </a:moveTo>
                  <a:lnTo>
                    <a:pt x="319416" y="22028"/>
                  </a:lnTo>
                  <a:lnTo>
                    <a:pt x="309277" y="31239"/>
                  </a:lnTo>
                  <a:lnTo>
                    <a:pt x="304463" y="44244"/>
                  </a:lnTo>
                  <a:lnTo>
                    <a:pt x="304281" y="279775"/>
                  </a:lnTo>
                  <a:lnTo>
                    <a:pt x="307661" y="293437"/>
                  </a:lnTo>
                  <a:lnTo>
                    <a:pt x="316714" y="303687"/>
                  </a:lnTo>
                  <a:lnTo>
                    <a:pt x="329808" y="308654"/>
                  </a:lnTo>
                  <a:lnTo>
                    <a:pt x="333237" y="308853"/>
                  </a:lnTo>
                  <a:lnTo>
                    <a:pt x="346874" y="305390"/>
                  </a:lnTo>
                  <a:lnTo>
                    <a:pt x="357127" y="296238"/>
                  </a:lnTo>
                  <a:lnTo>
                    <a:pt x="362133" y="283252"/>
                  </a:lnTo>
                  <a:lnTo>
                    <a:pt x="362346" y="47494"/>
                  </a:lnTo>
                  <a:lnTo>
                    <a:pt x="358862" y="33931"/>
                  </a:lnTo>
                  <a:lnTo>
                    <a:pt x="349664" y="23710"/>
                  </a:lnTo>
                  <a:lnTo>
                    <a:pt x="336629" y="18734"/>
                  </a:lnTo>
                  <a:lnTo>
                    <a:pt x="333237" y="18531"/>
                  </a:lnTo>
                  <a:close/>
                </a:path>
                <a:path w="459104" h="550544">
                  <a:moveTo>
                    <a:pt x="429767" y="59801"/>
                  </a:moveTo>
                  <a:lnTo>
                    <a:pt x="415892" y="63274"/>
                  </a:lnTo>
                  <a:lnTo>
                    <a:pt x="405775" y="72456"/>
                  </a:lnTo>
                  <a:lnTo>
                    <a:pt x="400991" y="85491"/>
                  </a:lnTo>
                  <a:lnTo>
                    <a:pt x="400811" y="321045"/>
                  </a:lnTo>
                  <a:lnTo>
                    <a:pt x="404181" y="334705"/>
                  </a:lnTo>
                  <a:lnTo>
                    <a:pt x="413239" y="344907"/>
                  </a:lnTo>
                  <a:lnTo>
                    <a:pt x="426408" y="349815"/>
                  </a:lnTo>
                  <a:lnTo>
                    <a:pt x="429767" y="350001"/>
                  </a:lnTo>
                  <a:lnTo>
                    <a:pt x="443427" y="346535"/>
                  </a:lnTo>
                  <a:lnTo>
                    <a:pt x="453629" y="337360"/>
                  </a:lnTo>
                  <a:lnTo>
                    <a:pt x="458537" y="324317"/>
                  </a:lnTo>
                  <a:lnTo>
                    <a:pt x="458723" y="88763"/>
                  </a:lnTo>
                  <a:lnTo>
                    <a:pt x="455258" y="75115"/>
                  </a:lnTo>
                  <a:lnTo>
                    <a:pt x="446085" y="64905"/>
                  </a:lnTo>
                  <a:lnTo>
                    <a:pt x="433043" y="59989"/>
                  </a:lnTo>
                  <a:lnTo>
                    <a:pt x="429767" y="59801"/>
                  </a:lnTo>
                  <a:close/>
                </a:path>
              </a:pathLst>
            </a:custGeom>
            <a:solidFill>
              <a:srgbClr val="2852DC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object 10"/>
            <p:cNvSpPr>
              <a:spLocks/>
            </p:cNvSpPr>
            <p:nvPr/>
          </p:nvSpPr>
          <p:spPr bwMode="auto">
            <a:xfrm>
              <a:off x="5785247" y="763588"/>
              <a:ext cx="213122" cy="284162"/>
            </a:xfrm>
            <a:custGeom>
              <a:avLst/>
              <a:gdLst/>
              <a:ahLst/>
              <a:cxnLst>
                <a:cxn ang="0">
                  <a:pos x="130308" y="0"/>
                </a:cxn>
                <a:cxn ang="0">
                  <a:pos x="88716" y="9928"/>
                </a:cxn>
                <a:cxn ang="0">
                  <a:pos x="52895" y="31007"/>
                </a:cxn>
                <a:cxn ang="0">
                  <a:pos x="24838" y="61244"/>
                </a:cxn>
                <a:cxn ang="0">
                  <a:pos x="6542" y="98646"/>
                </a:cxn>
                <a:cxn ang="0">
                  <a:pos x="0" y="141221"/>
                </a:cxn>
                <a:cxn ang="0">
                  <a:pos x="1" y="141913"/>
                </a:cxn>
                <a:cxn ang="0">
                  <a:pos x="6590" y="183864"/>
                </a:cxn>
                <a:cxn ang="0">
                  <a:pos x="24763" y="220780"/>
                </a:cxn>
                <a:cxn ang="0">
                  <a:pos x="52758" y="250746"/>
                </a:cxn>
                <a:cxn ang="0">
                  <a:pos x="88817" y="271851"/>
                </a:cxn>
                <a:cxn ang="0">
                  <a:pos x="131179" y="282182"/>
                </a:cxn>
                <a:cxn ang="0">
                  <a:pos x="146397" y="282900"/>
                </a:cxn>
                <a:cxn ang="0">
                  <a:pos x="160630" y="281812"/>
                </a:cxn>
                <a:cxn ang="0">
                  <a:pos x="200500" y="270576"/>
                </a:cxn>
                <a:cxn ang="0">
                  <a:pos x="234693" y="248586"/>
                </a:cxn>
                <a:cxn ang="0">
                  <a:pos x="261367" y="217383"/>
                </a:cxn>
                <a:cxn ang="0">
                  <a:pos x="278677" y="178513"/>
                </a:cxn>
                <a:cxn ang="0">
                  <a:pos x="284780" y="133519"/>
                </a:cxn>
                <a:cxn ang="0">
                  <a:pos x="283346" y="119709"/>
                </a:cxn>
                <a:cxn ang="0">
                  <a:pos x="271305" y="81088"/>
                </a:cxn>
                <a:cxn ang="0">
                  <a:pos x="248671" y="48045"/>
                </a:cxn>
                <a:cxn ang="0">
                  <a:pos x="216754" y="22342"/>
                </a:cxn>
                <a:cxn ang="0">
                  <a:pos x="176863" y="5740"/>
                </a:cxn>
                <a:cxn ang="0">
                  <a:pos x="130308" y="0"/>
                </a:cxn>
              </a:cxnLst>
              <a:rect l="0" t="0" r="r" b="b"/>
              <a:pathLst>
                <a:path w="285115" h="283209">
                  <a:moveTo>
                    <a:pt x="130308" y="0"/>
                  </a:moveTo>
                  <a:lnTo>
                    <a:pt x="88716" y="9928"/>
                  </a:lnTo>
                  <a:lnTo>
                    <a:pt x="52895" y="31007"/>
                  </a:lnTo>
                  <a:lnTo>
                    <a:pt x="24838" y="61244"/>
                  </a:lnTo>
                  <a:lnTo>
                    <a:pt x="6542" y="98646"/>
                  </a:lnTo>
                  <a:lnTo>
                    <a:pt x="0" y="141221"/>
                  </a:lnTo>
                  <a:lnTo>
                    <a:pt x="1" y="141913"/>
                  </a:lnTo>
                  <a:lnTo>
                    <a:pt x="6590" y="183864"/>
                  </a:lnTo>
                  <a:lnTo>
                    <a:pt x="24763" y="220780"/>
                  </a:lnTo>
                  <a:lnTo>
                    <a:pt x="52758" y="250746"/>
                  </a:lnTo>
                  <a:lnTo>
                    <a:pt x="88817" y="271851"/>
                  </a:lnTo>
                  <a:lnTo>
                    <a:pt x="131179" y="282182"/>
                  </a:lnTo>
                  <a:lnTo>
                    <a:pt x="146397" y="282900"/>
                  </a:lnTo>
                  <a:lnTo>
                    <a:pt x="160630" y="281812"/>
                  </a:lnTo>
                  <a:lnTo>
                    <a:pt x="200500" y="270576"/>
                  </a:lnTo>
                  <a:lnTo>
                    <a:pt x="234693" y="248586"/>
                  </a:lnTo>
                  <a:lnTo>
                    <a:pt x="261367" y="217383"/>
                  </a:lnTo>
                  <a:lnTo>
                    <a:pt x="278677" y="178513"/>
                  </a:lnTo>
                  <a:lnTo>
                    <a:pt x="284780" y="133519"/>
                  </a:lnTo>
                  <a:lnTo>
                    <a:pt x="283346" y="119709"/>
                  </a:lnTo>
                  <a:lnTo>
                    <a:pt x="271305" y="81088"/>
                  </a:lnTo>
                  <a:lnTo>
                    <a:pt x="248671" y="48045"/>
                  </a:lnTo>
                  <a:lnTo>
                    <a:pt x="216754" y="22342"/>
                  </a:lnTo>
                  <a:lnTo>
                    <a:pt x="176863" y="5740"/>
                  </a:lnTo>
                  <a:lnTo>
                    <a:pt x="130308" y="0"/>
                  </a:lnTo>
                  <a:close/>
                </a:path>
              </a:pathLst>
            </a:custGeom>
            <a:solidFill>
              <a:srgbClr val="82CCD8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object 11"/>
            <p:cNvSpPr>
              <a:spLocks/>
            </p:cNvSpPr>
            <p:nvPr/>
          </p:nvSpPr>
          <p:spPr bwMode="auto">
            <a:xfrm>
              <a:off x="5726907" y="687388"/>
              <a:ext cx="332185" cy="438150"/>
            </a:xfrm>
            <a:custGeom>
              <a:avLst/>
              <a:gdLst/>
              <a:ahLst/>
              <a:cxnLst>
                <a:cxn ang="0">
                  <a:pos x="164573" y="7353"/>
                </a:cxn>
                <a:cxn ang="0">
                  <a:pos x="81982" y="48394"/>
                </a:cxn>
                <a:cxn ang="0">
                  <a:pos x="26038" y="115661"/>
                </a:cxn>
                <a:cxn ang="0">
                  <a:pos x="975" y="200751"/>
                </a:cxn>
                <a:cxn ang="0">
                  <a:pos x="1052" y="242985"/>
                </a:cxn>
                <a:cxn ang="0">
                  <a:pos x="34695" y="336501"/>
                </a:cxn>
                <a:cxn ang="0">
                  <a:pos x="96270" y="399005"/>
                </a:cxn>
                <a:cxn ang="0">
                  <a:pos x="169909" y="431450"/>
                </a:cxn>
                <a:cxn ang="0">
                  <a:pos x="220661" y="437214"/>
                </a:cxn>
                <a:cxn ang="0">
                  <a:pos x="237595" y="436577"/>
                </a:cxn>
                <a:cxn ang="0">
                  <a:pos x="261765" y="433329"/>
                </a:cxn>
                <a:cxn ang="0">
                  <a:pos x="220661" y="430600"/>
                </a:cxn>
                <a:cxn ang="0">
                  <a:pos x="153026" y="419771"/>
                </a:cxn>
                <a:cxn ang="0">
                  <a:pos x="69248" y="368417"/>
                </a:cxn>
                <a:cxn ang="0">
                  <a:pos x="17360" y="285486"/>
                </a:cxn>
                <a:cxn ang="0">
                  <a:pos x="6417" y="218520"/>
                </a:cxn>
                <a:cxn ang="0">
                  <a:pos x="17360" y="151601"/>
                </a:cxn>
                <a:cxn ang="0">
                  <a:pos x="69248" y="68669"/>
                </a:cxn>
                <a:cxn ang="0">
                  <a:pos x="153026" y="17281"/>
                </a:cxn>
                <a:cxn ang="0">
                  <a:pos x="220661" y="6440"/>
                </a:cxn>
                <a:cxn ang="0">
                  <a:pos x="266021" y="4596"/>
                </a:cxn>
                <a:cxn ang="0">
                  <a:pos x="240498" y="1083"/>
                </a:cxn>
                <a:cxn ang="0">
                  <a:pos x="211790" y="0"/>
                </a:cxn>
                <a:cxn ang="0">
                  <a:pos x="220661" y="6440"/>
                </a:cxn>
                <a:cxn ang="0">
                  <a:pos x="255361" y="9224"/>
                </a:cxn>
                <a:cxn ang="0">
                  <a:pos x="347099" y="47446"/>
                </a:cxn>
                <a:cxn ang="0">
                  <a:pos x="410951" y="121189"/>
                </a:cxn>
                <a:cxn ang="0">
                  <a:pos x="434905" y="218520"/>
                </a:cxn>
                <a:cxn ang="0">
                  <a:pos x="423962" y="285486"/>
                </a:cxn>
                <a:cxn ang="0">
                  <a:pos x="372074" y="368417"/>
                </a:cxn>
                <a:cxn ang="0">
                  <a:pos x="288297" y="419771"/>
                </a:cxn>
                <a:cxn ang="0">
                  <a:pos x="220661" y="430600"/>
                </a:cxn>
                <a:cxn ang="0">
                  <a:pos x="312618" y="417456"/>
                </a:cxn>
                <a:cxn ang="0">
                  <a:pos x="385217" y="364545"/>
                </a:cxn>
                <a:cxn ang="0">
                  <a:pos x="430125" y="288262"/>
                </a:cxn>
                <a:cxn ang="0">
                  <a:pos x="441529" y="211516"/>
                </a:cxn>
                <a:cxn ang="0">
                  <a:pos x="430533" y="151408"/>
                </a:cxn>
                <a:cxn ang="0">
                  <a:pos x="384642" y="71973"/>
                </a:cxn>
                <a:cxn ang="0">
                  <a:pos x="313427" y="20205"/>
                </a:cxn>
                <a:cxn ang="0">
                  <a:pos x="274225" y="6440"/>
                </a:cxn>
              </a:cxnLst>
              <a:rect l="0" t="0" r="r" b="b"/>
              <a:pathLst>
                <a:path w="441959" h="437515">
                  <a:moveTo>
                    <a:pt x="211790" y="0"/>
                  </a:moveTo>
                  <a:lnTo>
                    <a:pt x="164573" y="7353"/>
                  </a:lnTo>
                  <a:lnTo>
                    <a:pt x="124388" y="21594"/>
                  </a:lnTo>
                  <a:lnTo>
                    <a:pt x="81982" y="48394"/>
                  </a:lnTo>
                  <a:lnTo>
                    <a:pt x="54038" y="74902"/>
                  </a:lnTo>
                  <a:lnTo>
                    <a:pt x="26038" y="115661"/>
                  </a:lnTo>
                  <a:lnTo>
                    <a:pt x="10110" y="152150"/>
                  </a:lnTo>
                  <a:lnTo>
                    <a:pt x="975" y="200751"/>
                  </a:lnTo>
                  <a:lnTo>
                    <a:pt x="0" y="230368"/>
                  </a:lnTo>
                  <a:lnTo>
                    <a:pt x="1052" y="242985"/>
                  </a:lnTo>
                  <a:lnTo>
                    <a:pt x="12738" y="292546"/>
                  </a:lnTo>
                  <a:lnTo>
                    <a:pt x="34695" y="336501"/>
                  </a:lnTo>
                  <a:lnTo>
                    <a:pt x="58915" y="367178"/>
                  </a:lnTo>
                  <a:lnTo>
                    <a:pt x="96270" y="399005"/>
                  </a:lnTo>
                  <a:lnTo>
                    <a:pt x="131411" y="418155"/>
                  </a:lnTo>
                  <a:lnTo>
                    <a:pt x="169909" y="431450"/>
                  </a:lnTo>
                  <a:lnTo>
                    <a:pt x="207760" y="436854"/>
                  </a:lnTo>
                  <a:lnTo>
                    <a:pt x="220661" y="437214"/>
                  </a:lnTo>
                  <a:lnTo>
                    <a:pt x="225561" y="437162"/>
                  </a:lnTo>
                  <a:lnTo>
                    <a:pt x="237595" y="436577"/>
                  </a:lnTo>
                  <a:lnTo>
                    <a:pt x="249638" y="435312"/>
                  </a:lnTo>
                  <a:lnTo>
                    <a:pt x="261765" y="433329"/>
                  </a:lnTo>
                  <a:lnTo>
                    <a:pt x="274003" y="430600"/>
                  </a:lnTo>
                  <a:lnTo>
                    <a:pt x="220661" y="430600"/>
                  </a:lnTo>
                  <a:lnTo>
                    <a:pt x="203119" y="429896"/>
                  </a:lnTo>
                  <a:lnTo>
                    <a:pt x="153026" y="419771"/>
                  </a:lnTo>
                  <a:lnTo>
                    <a:pt x="107901" y="398783"/>
                  </a:lnTo>
                  <a:lnTo>
                    <a:pt x="69248" y="368417"/>
                  </a:lnTo>
                  <a:lnTo>
                    <a:pt x="38567" y="330156"/>
                  </a:lnTo>
                  <a:lnTo>
                    <a:pt x="17360" y="285486"/>
                  </a:lnTo>
                  <a:lnTo>
                    <a:pt x="7129" y="235890"/>
                  </a:lnTo>
                  <a:lnTo>
                    <a:pt x="6417" y="218520"/>
                  </a:lnTo>
                  <a:lnTo>
                    <a:pt x="7129" y="201167"/>
                  </a:lnTo>
                  <a:lnTo>
                    <a:pt x="17360" y="151601"/>
                  </a:lnTo>
                  <a:lnTo>
                    <a:pt x="38567" y="106938"/>
                  </a:lnTo>
                  <a:lnTo>
                    <a:pt x="69248" y="68669"/>
                  </a:lnTo>
                  <a:lnTo>
                    <a:pt x="107901" y="38286"/>
                  </a:lnTo>
                  <a:lnTo>
                    <a:pt x="153026" y="17281"/>
                  </a:lnTo>
                  <a:lnTo>
                    <a:pt x="203119" y="7146"/>
                  </a:lnTo>
                  <a:lnTo>
                    <a:pt x="220661" y="6440"/>
                  </a:lnTo>
                  <a:lnTo>
                    <a:pt x="274225" y="6440"/>
                  </a:lnTo>
                  <a:lnTo>
                    <a:pt x="266021" y="4596"/>
                  </a:lnTo>
                  <a:lnTo>
                    <a:pt x="253603" y="2536"/>
                  </a:lnTo>
                  <a:lnTo>
                    <a:pt x="240498" y="1083"/>
                  </a:lnTo>
                  <a:lnTo>
                    <a:pt x="226597" y="236"/>
                  </a:lnTo>
                  <a:lnTo>
                    <a:pt x="211790" y="0"/>
                  </a:lnTo>
                  <a:close/>
                </a:path>
                <a:path w="441959" h="437515">
                  <a:moveTo>
                    <a:pt x="274225" y="6440"/>
                  </a:moveTo>
                  <a:lnTo>
                    <a:pt x="220661" y="6440"/>
                  </a:lnTo>
                  <a:lnTo>
                    <a:pt x="238204" y="7146"/>
                  </a:lnTo>
                  <a:lnTo>
                    <a:pt x="255361" y="9224"/>
                  </a:lnTo>
                  <a:lnTo>
                    <a:pt x="303965" y="23149"/>
                  </a:lnTo>
                  <a:lnTo>
                    <a:pt x="347099" y="47446"/>
                  </a:lnTo>
                  <a:lnTo>
                    <a:pt x="383261" y="80623"/>
                  </a:lnTo>
                  <a:lnTo>
                    <a:pt x="410951" y="121189"/>
                  </a:lnTo>
                  <a:lnTo>
                    <a:pt x="428666" y="167652"/>
                  </a:lnTo>
                  <a:lnTo>
                    <a:pt x="434905" y="218520"/>
                  </a:lnTo>
                  <a:lnTo>
                    <a:pt x="434193" y="235890"/>
                  </a:lnTo>
                  <a:lnTo>
                    <a:pt x="423962" y="285486"/>
                  </a:lnTo>
                  <a:lnTo>
                    <a:pt x="402755" y="330156"/>
                  </a:lnTo>
                  <a:lnTo>
                    <a:pt x="372074" y="368417"/>
                  </a:lnTo>
                  <a:lnTo>
                    <a:pt x="333421" y="398783"/>
                  </a:lnTo>
                  <a:lnTo>
                    <a:pt x="288297" y="419771"/>
                  </a:lnTo>
                  <a:lnTo>
                    <a:pt x="238204" y="429896"/>
                  </a:lnTo>
                  <a:lnTo>
                    <a:pt x="220661" y="430600"/>
                  </a:lnTo>
                  <a:lnTo>
                    <a:pt x="274003" y="430600"/>
                  </a:lnTo>
                  <a:lnTo>
                    <a:pt x="312618" y="417456"/>
                  </a:lnTo>
                  <a:lnTo>
                    <a:pt x="353155" y="393078"/>
                  </a:lnTo>
                  <a:lnTo>
                    <a:pt x="385217" y="364545"/>
                  </a:lnTo>
                  <a:lnTo>
                    <a:pt x="414171" y="323818"/>
                  </a:lnTo>
                  <a:lnTo>
                    <a:pt x="430125" y="288262"/>
                  </a:lnTo>
                  <a:lnTo>
                    <a:pt x="440312" y="239568"/>
                  </a:lnTo>
                  <a:lnTo>
                    <a:pt x="441529" y="211516"/>
                  </a:lnTo>
                  <a:lnTo>
                    <a:pt x="440824" y="199905"/>
                  </a:lnTo>
                  <a:lnTo>
                    <a:pt x="430533" y="151408"/>
                  </a:lnTo>
                  <a:lnTo>
                    <a:pt x="414433" y="113319"/>
                  </a:lnTo>
                  <a:lnTo>
                    <a:pt x="384642" y="71973"/>
                  </a:lnTo>
                  <a:lnTo>
                    <a:pt x="347506" y="39493"/>
                  </a:lnTo>
                  <a:lnTo>
                    <a:pt x="313427" y="20205"/>
                  </a:lnTo>
                  <a:lnTo>
                    <a:pt x="277861" y="7258"/>
                  </a:lnTo>
                  <a:lnTo>
                    <a:pt x="274225" y="6440"/>
                  </a:lnTo>
                  <a:close/>
                </a:path>
              </a:pathLst>
            </a:custGeom>
            <a:solidFill>
              <a:srgbClr val="2B7987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object 12"/>
            <p:cNvSpPr>
              <a:spLocks/>
            </p:cNvSpPr>
            <p:nvPr/>
          </p:nvSpPr>
          <p:spPr bwMode="auto">
            <a:xfrm>
              <a:off x="5840016" y="835025"/>
              <a:ext cx="103584" cy="141288"/>
            </a:xfrm>
            <a:custGeom>
              <a:avLst/>
              <a:gdLst/>
              <a:ahLst/>
              <a:cxnLst>
                <a:cxn ang="0">
                  <a:pos x="57175" y="0"/>
                </a:cxn>
                <a:cxn ang="0">
                  <a:pos x="21016" y="19163"/>
                </a:cxn>
                <a:cxn ang="0">
                  <a:pos x="1460" y="55843"/>
                </a:cxn>
                <a:cxn ang="0">
                  <a:pos x="0" y="70529"/>
                </a:cxn>
                <a:cxn ang="0">
                  <a:pos x="21" y="72324"/>
                </a:cxn>
                <a:cxn ang="0">
                  <a:pos x="12673" y="111406"/>
                </a:cxn>
                <a:cxn ang="0">
                  <a:pos x="44742" y="136614"/>
                </a:cxn>
                <a:cxn ang="0">
                  <a:pos x="74088" y="141991"/>
                </a:cxn>
                <a:cxn ang="0">
                  <a:pos x="87233" y="139716"/>
                </a:cxn>
                <a:cxn ang="0">
                  <a:pos x="119868" y="118358"/>
                </a:cxn>
                <a:cxn ang="0">
                  <a:pos x="137082" y="78796"/>
                </a:cxn>
                <a:cxn ang="0">
                  <a:pos x="138233" y="62361"/>
                </a:cxn>
                <a:cxn ang="0">
                  <a:pos x="135534" y="49400"/>
                </a:cxn>
                <a:cxn ang="0">
                  <a:pos x="113829" y="17423"/>
                </a:cxn>
                <a:cxn ang="0">
                  <a:pos x="73983" y="923"/>
                </a:cxn>
                <a:cxn ang="0">
                  <a:pos x="57175" y="0"/>
                </a:cxn>
              </a:cxnLst>
              <a:rect l="0" t="0" r="r" b="b"/>
              <a:pathLst>
                <a:path w="138429" h="142240">
                  <a:moveTo>
                    <a:pt x="57175" y="0"/>
                  </a:moveTo>
                  <a:lnTo>
                    <a:pt x="21016" y="19163"/>
                  </a:lnTo>
                  <a:lnTo>
                    <a:pt x="1460" y="55843"/>
                  </a:lnTo>
                  <a:lnTo>
                    <a:pt x="0" y="70529"/>
                  </a:lnTo>
                  <a:lnTo>
                    <a:pt x="21" y="72324"/>
                  </a:lnTo>
                  <a:lnTo>
                    <a:pt x="12673" y="111406"/>
                  </a:lnTo>
                  <a:lnTo>
                    <a:pt x="44742" y="136614"/>
                  </a:lnTo>
                  <a:lnTo>
                    <a:pt x="74088" y="141991"/>
                  </a:lnTo>
                  <a:lnTo>
                    <a:pt x="87233" y="139716"/>
                  </a:lnTo>
                  <a:lnTo>
                    <a:pt x="119868" y="118358"/>
                  </a:lnTo>
                  <a:lnTo>
                    <a:pt x="137082" y="78796"/>
                  </a:lnTo>
                  <a:lnTo>
                    <a:pt x="138233" y="62361"/>
                  </a:lnTo>
                  <a:lnTo>
                    <a:pt x="135534" y="49400"/>
                  </a:lnTo>
                  <a:lnTo>
                    <a:pt x="113829" y="17423"/>
                  </a:lnTo>
                  <a:lnTo>
                    <a:pt x="73983" y="923"/>
                  </a:lnTo>
                  <a:lnTo>
                    <a:pt x="57175" y="0"/>
                  </a:lnTo>
                  <a:close/>
                </a:path>
              </a:pathLst>
            </a:custGeom>
            <a:solidFill>
              <a:srgbClr val="D6EEF2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object 13"/>
            <p:cNvSpPr>
              <a:spLocks/>
            </p:cNvSpPr>
            <p:nvPr/>
          </p:nvSpPr>
          <p:spPr bwMode="auto">
            <a:xfrm>
              <a:off x="5741194" y="1060451"/>
              <a:ext cx="302419" cy="60325"/>
            </a:xfrm>
            <a:custGeom>
              <a:avLst/>
              <a:gdLst/>
              <a:ahLst/>
              <a:cxnLst>
                <a:cxn ang="0">
                  <a:pos x="0" y="60959"/>
                </a:cxn>
                <a:cxn ang="0">
                  <a:pos x="402335" y="60959"/>
                </a:cxn>
                <a:cxn ang="0">
                  <a:pos x="402335" y="0"/>
                </a:cxn>
                <a:cxn ang="0">
                  <a:pos x="0" y="0"/>
                </a:cxn>
                <a:cxn ang="0">
                  <a:pos x="0" y="60959"/>
                </a:cxn>
              </a:cxnLst>
              <a:rect l="0" t="0" r="r" b="b"/>
              <a:pathLst>
                <a:path w="402590" h="60959">
                  <a:moveTo>
                    <a:pt x="0" y="60959"/>
                  </a:moveTo>
                  <a:lnTo>
                    <a:pt x="402335" y="60959"/>
                  </a:lnTo>
                  <a:lnTo>
                    <a:pt x="402335" y="0"/>
                  </a:lnTo>
                  <a:lnTo>
                    <a:pt x="0" y="0"/>
                  </a:lnTo>
                  <a:lnTo>
                    <a:pt x="0" y="60959"/>
                  </a:lnTo>
                  <a:close/>
                </a:path>
              </a:pathLst>
            </a:custGeom>
            <a:solidFill>
              <a:srgbClr val="40AFC2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object 14"/>
            <p:cNvSpPr>
              <a:spLocks/>
            </p:cNvSpPr>
            <p:nvPr/>
          </p:nvSpPr>
          <p:spPr bwMode="auto">
            <a:xfrm>
              <a:off x="5719763" y="915988"/>
              <a:ext cx="345281" cy="550862"/>
            </a:xfrm>
            <a:custGeom>
              <a:avLst/>
              <a:gdLst/>
              <a:ahLst/>
              <a:cxnLst>
                <a:cxn ang="0">
                  <a:pos x="194451" y="24312"/>
                </a:cxn>
                <a:cxn ang="0">
                  <a:pos x="191938" y="515627"/>
                </a:cxn>
                <a:cxn ang="0">
                  <a:pos x="204191" y="540108"/>
                </a:cxn>
                <a:cxn ang="0">
                  <a:pos x="229880" y="550163"/>
                </a:cxn>
                <a:cxn ang="0">
                  <a:pos x="247170" y="546086"/>
                </a:cxn>
                <a:cxn ang="0">
                  <a:pos x="265450" y="526119"/>
                </a:cxn>
                <a:cxn ang="0">
                  <a:pos x="267902" y="34474"/>
                </a:cxn>
                <a:cxn ang="0">
                  <a:pos x="255654" y="9946"/>
                </a:cxn>
                <a:cxn ang="0">
                  <a:pos x="229880" y="0"/>
                </a:cxn>
                <a:cxn ang="0">
                  <a:pos x="111974" y="22014"/>
                </a:cxn>
                <a:cxn ang="0">
                  <a:pos x="96965" y="44154"/>
                </a:cxn>
                <a:cxn ang="0">
                  <a:pos x="100143" y="293408"/>
                </a:cxn>
                <a:cxn ang="0">
                  <a:pos x="122301" y="308643"/>
                </a:cxn>
                <a:cxn ang="0">
                  <a:pos x="139487" y="305387"/>
                </a:cxn>
                <a:cxn ang="0">
                  <a:pos x="154720" y="283229"/>
                </a:cxn>
                <a:cxn ang="0">
                  <a:pos x="151449" y="33921"/>
                </a:cxn>
                <a:cxn ang="0">
                  <a:pos x="129215" y="18731"/>
                </a:cxn>
                <a:cxn ang="0">
                  <a:pos x="29077" y="59801"/>
                </a:cxn>
                <a:cxn ang="0">
                  <a:pos x="5035" y="72408"/>
                </a:cxn>
                <a:cxn ang="0">
                  <a:pos x="0" y="321039"/>
                </a:cxn>
                <a:cxn ang="0">
                  <a:pos x="12459" y="344872"/>
                </a:cxn>
                <a:cxn ang="0">
                  <a:pos x="29077" y="350001"/>
                </a:cxn>
                <a:cxn ang="0">
                  <a:pos x="52989" y="337408"/>
                </a:cxn>
                <a:cxn ang="0">
                  <a:pos x="58155" y="88757"/>
                </a:cxn>
                <a:cxn ang="0">
                  <a:pos x="45480" y="64937"/>
                </a:cxn>
                <a:cxn ang="0">
                  <a:pos x="29077" y="59801"/>
                </a:cxn>
                <a:cxn ang="0">
                  <a:pos x="320505" y="22014"/>
                </a:cxn>
                <a:cxn ang="0">
                  <a:pos x="305509" y="44154"/>
                </a:cxn>
                <a:cxn ang="0">
                  <a:pos x="308682" y="293411"/>
                </a:cxn>
                <a:cxn ang="0">
                  <a:pos x="330844" y="308644"/>
                </a:cxn>
                <a:cxn ang="0">
                  <a:pos x="348031" y="305387"/>
                </a:cxn>
                <a:cxn ang="0">
                  <a:pos x="363264" y="283229"/>
                </a:cxn>
                <a:cxn ang="0">
                  <a:pos x="359994" y="33925"/>
                </a:cxn>
                <a:cxn ang="0">
                  <a:pos x="337764" y="18731"/>
                </a:cxn>
                <a:cxn ang="0">
                  <a:pos x="431170" y="59801"/>
                </a:cxn>
                <a:cxn ang="0">
                  <a:pos x="407119" y="72408"/>
                </a:cxn>
                <a:cxn ang="0">
                  <a:pos x="402092" y="321045"/>
                </a:cxn>
                <a:cxn ang="0">
                  <a:pos x="414540" y="344874"/>
                </a:cxn>
                <a:cxn ang="0">
                  <a:pos x="431170" y="350001"/>
                </a:cxn>
                <a:cxn ang="0">
                  <a:pos x="455081" y="337408"/>
                </a:cxn>
                <a:cxn ang="0">
                  <a:pos x="460247" y="88764"/>
                </a:cxn>
                <a:cxn ang="0">
                  <a:pos x="447575" y="64939"/>
                </a:cxn>
                <a:cxn ang="0">
                  <a:pos x="431170" y="59801"/>
                </a:cxn>
              </a:cxnLst>
              <a:rect l="0" t="0" r="r" b="b"/>
              <a:pathLst>
                <a:path w="460375" h="550544">
                  <a:moveTo>
                    <a:pt x="229880" y="0"/>
                  </a:moveTo>
                  <a:lnTo>
                    <a:pt x="194451" y="24312"/>
                  </a:lnTo>
                  <a:lnTo>
                    <a:pt x="191780" y="38465"/>
                  </a:lnTo>
                  <a:lnTo>
                    <a:pt x="191938" y="515627"/>
                  </a:lnTo>
                  <a:lnTo>
                    <a:pt x="195846" y="529138"/>
                  </a:lnTo>
                  <a:lnTo>
                    <a:pt x="204191" y="540108"/>
                  </a:lnTo>
                  <a:lnTo>
                    <a:pt x="215895" y="547472"/>
                  </a:lnTo>
                  <a:lnTo>
                    <a:pt x="229880" y="550163"/>
                  </a:lnTo>
                  <a:lnTo>
                    <a:pt x="233495" y="549998"/>
                  </a:lnTo>
                  <a:lnTo>
                    <a:pt x="247170" y="546086"/>
                  </a:lnTo>
                  <a:lnTo>
                    <a:pt x="258147" y="537773"/>
                  </a:lnTo>
                  <a:lnTo>
                    <a:pt x="265450" y="526119"/>
                  </a:lnTo>
                  <a:lnTo>
                    <a:pt x="268102" y="512185"/>
                  </a:lnTo>
                  <a:lnTo>
                    <a:pt x="267902" y="34474"/>
                  </a:lnTo>
                  <a:lnTo>
                    <a:pt x="263948" y="20886"/>
                  </a:lnTo>
                  <a:lnTo>
                    <a:pt x="255654" y="9946"/>
                  </a:lnTo>
                  <a:lnTo>
                    <a:pt x="243978" y="2652"/>
                  </a:lnTo>
                  <a:lnTo>
                    <a:pt x="229880" y="0"/>
                  </a:lnTo>
                  <a:close/>
                </a:path>
                <a:path w="460375" h="550544">
                  <a:moveTo>
                    <a:pt x="125851" y="18531"/>
                  </a:moveTo>
                  <a:lnTo>
                    <a:pt x="111974" y="22014"/>
                  </a:lnTo>
                  <a:lnTo>
                    <a:pt x="101809" y="31191"/>
                  </a:lnTo>
                  <a:lnTo>
                    <a:pt x="96965" y="44154"/>
                  </a:lnTo>
                  <a:lnTo>
                    <a:pt x="96773" y="279769"/>
                  </a:lnTo>
                  <a:lnTo>
                    <a:pt x="100143" y="293408"/>
                  </a:lnTo>
                  <a:lnTo>
                    <a:pt x="109185" y="303651"/>
                  </a:lnTo>
                  <a:lnTo>
                    <a:pt x="122301" y="308643"/>
                  </a:lnTo>
                  <a:lnTo>
                    <a:pt x="125851" y="308853"/>
                  </a:lnTo>
                  <a:lnTo>
                    <a:pt x="139487" y="305387"/>
                  </a:lnTo>
                  <a:lnTo>
                    <a:pt x="149729" y="296226"/>
                  </a:lnTo>
                  <a:lnTo>
                    <a:pt x="154720" y="283229"/>
                  </a:lnTo>
                  <a:lnTo>
                    <a:pt x="154929" y="47487"/>
                  </a:lnTo>
                  <a:lnTo>
                    <a:pt x="151449" y="33921"/>
                  </a:lnTo>
                  <a:lnTo>
                    <a:pt x="142254" y="23700"/>
                  </a:lnTo>
                  <a:lnTo>
                    <a:pt x="129215" y="18731"/>
                  </a:lnTo>
                  <a:lnTo>
                    <a:pt x="125851" y="18531"/>
                  </a:lnTo>
                  <a:close/>
                </a:path>
                <a:path w="460375" h="550544">
                  <a:moveTo>
                    <a:pt x="29077" y="59801"/>
                  </a:moveTo>
                  <a:lnTo>
                    <a:pt x="15200" y="63260"/>
                  </a:lnTo>
                  <a:lnTo>
                    <a:pt x="5035" y="72408"/>
                  </a:lnTo>
                  <a:lnTo>
                    <a:pt x="191" y="85401"/>
                  </a:lnTo>
                  <a:lnTo>
                    <a:pt x="0" y="321039"/>
                  </a:lnTo>
                  <a:lnTo>
                    <a:pt x="3383" y="334676"/>
                  </a:lnTo>
                  <a:lnTo>
                    <a:pt x="12459" y="344872"/>
                  </a:lnTo>
                  <a:lnTo>
                    <a:pt x="25619" y="349804"/>
                  </a:lnTo>
                  <a:lnTo>
                    <a:pt x="29077" y="350001"/>
                  </a:lnTo>
                  <a:lnTo>
                    <a:pt x="42739" y="346549"/>
                  </a:lnTo>
                  <a:lnTo>
                    <a:pt x="52989" y="337408"/>
                  </a:lnTo>
                  <a:lnTo>
                    <a:pt x="57956" y="324407"/>
                  </a:lnTo>
                  <a:lnTo>
                    <a:pt x="58155" y="88757"/>
                  </a:lnTo>
                  <a:lnTo>
                    <a:pt x="54675" y="75137"/>
                  </a:lnTo>
                  <a:lnTo>
                    <a:pt x="45480" y="64937"/>
                  </a:lnTo>
                  <a:lnTo>
                    <a:pt x="32441" y="59999"/>
                  </a:lnTo>
                  <a:lnTo>
                    <a:pt x="29077" y="59801"/>
                  </a:lnTo>
                  <a:close/>
                </a:path>
                <a:path w="460375" h="550544">
                  <a:moveTo>
                    <a:pt x="334396" y="18531"/>
                  </a:moveTo>
                  <a:lnTo>
                    <a:pt x="320505" y="22014"/>
                  </a:lnTo>
                  <a:lnTo>
                    <a:pt x="310345" y="31191"/>
                  </a:lnTo>
                  <a:lnTo>
                    <a:pt x="305509" y="44154"/>
                  </a:lnTo>
                  <a:lnTo>
                    <a:pt x="305318" y="279775"/>
                  </a:lnTo>
                  <a:lnTo>
                    <a:pt x="308682" y="293411"/>
                  </a:lnTo>
                  <a:lnTo>
                    <a:pt x="317718" y="303653"/>
                  </a:lnTo>
                  <a:lnTo>
                    <a:pt x="330844" y="308644"/>
                  </a:lnTo>
                  <a:lnTo>
                    <a:pt x="334396" y="308853"/>
                  </a:lnTo>
                  <a:lnTo>
                    <a:pt x="348031" y="305387"/>
                  </a:lnTo>
                  <a:lnTo>
                    <a:pt x="358274" y="296226"/>
                  </a:lnTo>
                  <a:lnTo>
                    <a:pt x="363264" y="283229"/>
                  </a:lnTo>
                  <a:lnTo>
                    <a:pt x="363473" y="47494"/>
                  </a:lnTo>
                  <a:lnTo>
                    <a:pt x="359994" y="33925"/>
                  </a:lnTo>
                  <a:lnTo>
                    <a:pt x="350801" y="23702"/>
                  </a:lnTo>
                  <a:lnTo>
                    <a:pt x="337764" y="18731"/>
                  </a:lnTo>
                  <a:lnTo>
                    <a:pt x="334396" y="18531"/>
                  </a:lnTo>
                  <a:close/>
                </a:path>
                <a:path w="460375" h="550544">
                  <a:moveTo>
                    <a:pt x="431170" y="59801"/>
                  </a:moveTo>
                  <a:lnTo>
                    <a:pt x="417279" y="63260"/>
                  </a:lnTo>
                  <a:lnTo>
                    <a:pt x="407119" y="72408"/>
                  </a:lnTo>
                  <a:lnTo>
                    <a:pt x="402283" y="85401"/>
                  </a:lnTo>
                  <a:lnTo>
                    <a:pt x="402092" y="321045"/>
                  </a:lnTo>
                  <a:lnTo>
                    <a:pt x="405469" y="334679"/>
                  </a:lnTo>
                  <a:lnTo>
                    <a:pt x="414540" y="344874"/>
                  </a:lnTo>
                  <a:lnTo>
                    <a:pt x="427710" y="349804"/>
                  </a:lnTo>
                  <a:lnTo>
                    <a:pt x="431170" y="350001"/>
                  </a:lnTo>
                  <a:lnTo>
                    <a:pt x="444831" y="346549"/>
                  </a:lnTo>
                  <a:lnTo>
                    <a:pt x="455081" y="337408"/>
                  </a:lnTo>
                  <a:lnTo>
                    <a:pt x="460049" y="324407"/>
                  </a:lnTo>
                  <a:lnTo>
                    <a:pt x="460247" y="88764"/>
                  </a:lnTo>
                  <a:lnTo>
                    <a:pt x="456768" y="75141"/>
                  </a:lnTo>
                  <a:lnTo>
                    <a:pt x="447575" y="64939"/>
                  </a:lnTo>
                  <a:lnTo>
                    <a:pt x="434538" y="59999"/>
                  </a:lnTo>
                  <a:lnTo>
                    <a:pt x="431170" y="59801"/>
                  </a:lnTo>
                  <a:close/>
                </a:path>
              </a:pathLst>
            </a:custGeom>
            <a:solidFill>
              <a:srgbClr val="39A2B5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object 15"/>
            <p:cNvSpPr>
              <a:spLocks/>
            </p:cNvSpPr>
            <p:nvPr/>
          </p:nvSpPr>
          <p:spPr bwMode="auto">
            <a:xfrm>
              <a:off x="5013722" y="1035051"/>
              <a:ext cx="589359" cy="111125"/>
            </a:xfrm>
            <a:custGeom>
              <a:avLst/>
              <a:gdLst/>
              <a:ahLst/>
              <a:cxnLst>
                <a:cxn ang="0">
                  <a:pos x="336061" y="25535"/>
                </a:cxn>
                <a:cxn ang="0">
                  <a:pos x="167417" y="25535"/>
                </a:cxn>
                <a:cxn ang="0">
                  <a:pos x="185713" y="25606"/>
                </a:cxn>
                <a:cxn ang="0">
                  <a:pos x="204040" y="26568"/>
                </a:cxn>
                <a:cxn ang="0">
                  <a:pos x="259278" y="34007"/>
                </a:cxn>
                <a:cxn ang="0">
                  <a:pos x="315043" y="46616"/>
                </a:cxn>
                <a:cxn ang="0">
                  <a:pos x="442366" y="82641"/>
                </a:cxn>
                <a:cxn ang="0">
                  <a:pos x="464951" y="88723"/>
                </a:cxn>
                <a:cxn ang="0">
                  <a:pos x="502304" y="97727"/>
                </a:cxn>
                <a:cxn ang="0">
                  <a:pos x="539753" y="104903"/>
                </a:cxn>
                <a:cxn ang="0">
                  <a:pos x="589828" y="110523"/>
                </a:cxn>
                <a:cxn ang="0">
                  <a:pos x="602372" y="111065"/>
                </a:cxn>
                <a:cxn ang="0">
                  <a:pos x="615993" y="110925"/>
                </a:cxn>
                <a:cxn ang="0">
                  <a:pos x="655223" y="108279"/>
                </a:cxn>
                <a:cxn ang="0">
                  <a:pos x="704559" y="98860"/>
                </a:cxn>
                <a:cxn ang="0">
                  <a:pos x="742961" y="85470"/>
                </a:cxn>
                <a:cxn ang="0">
                  <a:pos x="621540" y="85470"/>
                </a:cxn>
                <a:cxn ang="0">
                  <a:pos x="603243" y="85390"/>
                </a:cxn>
                <a:cxn ang="0">
                  <a:pos x="548136" y="80122"/>
                </a:cxn>
                <a:cxn ang="0">
                  <a:pos x="492563" y="68977"/>
                </a:cxn>
                <a:cxn ang="0">
                  <a:pos x="455164" y="59340"/>
                </a:cxn>
                <a:cxn ang="0">
                  <a:pos x="349298" y="29137"/>
                </a:cxn>
                <a:cxn ang="0">
                  <a:pos x="336061" y="25535"/>
                </a:cxn>
                <a:cxn ang="0">
                  <a:pos x="773429" y="40597"/>
                </a:cxn>
                <a:cxn ang="0">
                  <a:pos x="731046" y="62804"/>
                </a:cxn>
                <a:cxn ang="0">
                  <a:pos x="694551" y="75297"/>
                </a:cxn>
                <a:cxn ang="0">
                  <a:pos x="639812" y="84580"/>
                </a:cxn>
                <a:cxn ang="0">
                  <a:pos x="621540" y="85470"/>
                </a:cxn>
                <a:cxn ang="0">
                  <a:pos x="742961" y="85470"/>
                </a:cxn>
                <a:cxn ang="0">
                  <a:pos x="785418" y="60060"/>
                </a:cxn>
                <a:cxn ang="0">
                  <a:pos x="785724" y="50322"/>
                </a:cxn>
                <a:cxn ang="0">
                  <a:pos x="781202" y="42517"/>
                </a:cxn>
                <a:cxn ang="0">
                  <a:pos x="773429" y="40597"/>
                </a:cxn>
                <a:cxn ang="0">
                  <a:pos x="174945" y="0"/>
                </a:cxn>
                <a:cxn ang="0">
                  <a:pos x="131835" y="2581"/>
                </a:cxn>
                <a:cxn ang="0">
                  <a:pos x="83214" y="12360"/>
                </a:cxn>
                <a:cxn ang="0">
                  <a:pos x="46660" y="25255"/>
                </a:cxn>
                <a:cxn ang="0">
                  <a:pos x="2560" y="47729"/>
                </a:cxn>
                <a:cxn ang="0">
                  <a:pos x="0" y="56111"/>
                </a:cxn>
                <a:cxn ang="0">
                  <a:pos x="3809" y="61933"/>
                </a:cxn>
                <a:cxn ang="0">
                  <a:pos x="7772" y="68425"/>
                </a:cxn>
                <a:cxn ang="0">
                  <a:pos x="15514" y="70437"/>
                </a:cxn>
                <a:cxn ang="0">
                  <a:pos x="21335" y="66505"/>
                </a:cxn>
                <a:cxn ang="0">
                  <a:pos x="39632" y="56608"/>
                </a:cxn>
                <a:cxn ang="0">
                  <a:pos x="76159" y="41302"/>
                </a:cxn>
                <a:cxn ang="0">
                  <a:pos x="130890" y="28380"/>
                </a:cxn>
                <a:cxn ang="0">
                  <a:pos x="167417" y="25535"/>
                </a:cxn>
                <a:cxn ang="0">
                  <a:pos x="336061" y="25535"/>
                </a:cxn>
                <a:cxn ang="0">
                  <a:pos x="324613" y="22514"/>
                </a:cxn>
                <a:cxn ang="0">
                  <a:pos x="287432" y="13591"/>
                </a:cxn>
                <a:cxn ang="0">
                  <a:pos x="237600" y="4564"/>
                </a:cxn>
                <a:cxn ang="0">
                  <a:pos x="187505" y="190"/>
                </a:cxn>
                <a:cxn ang="0">
                  <a:pos x="174945" y="0"/>
                </a:cxn>
              </a:cxnLst>
              <a:rect l="0" t="0" r="r" b="b"/>
              <a:pathLst>
                <a:path w="786129" h="111125">
                  <a:moveTo>
                    <a:pt x="336061" y="25535"/>
                  </a:moveTo>
                  <a:lnTo>
                    <a:pt x="167417" y="25535"/>
                  </a:lnTo>
                  <a:lnTo>
                    <a:pt x="185713" y="25606"/>
                  </a:lnTo>
                  <a:lnTo>
                    <a:pt x="204040" y="26568"/>
                  </a:lnTo>
                  <a:lnTo>
                    <a:pt x="259278" y="34007"/>
                  </a:lnTo>
                  <a:lnTo>
                    <a:pt x="315043" y="46616"/>
                  </a:lnTo>
                  <a:lnTo>
                    <a:pt x="442366" y="82641"/>
                  </a:lnTo>
                  <a:lnTo>
                    <a:pt x="464951" y="88723"/>
                  </a:lnTo>
                  <a:lnTo>
                    <a:pt x="502304" y="97727"/>
                  </a:lnTo>
                  <a:lnTo>
                    <a:pt x="539753" y="104903"/>
                  </a:lnTo>
                  <a:lnTo>
                    <a:pt x="589828" y="110523"/>
                  </a:lnTo>
                  <a:lnTo>
                    <a:pt x="602372" y="111065"/>
                  </a:lnTo>
                  <a:lnTo>
                    <a:pt x="615993" y="110925"/>
                  </a:lnTo>
                  <a:lnTo>
                    <a:pt x="655223" y="108279"/>
                  </a:lnTo>
                  <a:lnTo>
                    <a:pt x="704559" y="98860"/>
                  </a:lnTo>
                  <a:lnTo>
                    <a:pt x="742961" y="85470"/>
                  </a:lnTo>
                  <a:lnTo>
                    <a:pt x="621540" y="85470"/>
                  </a:lnTo>
                  <a:lnTo>
                    <a:pt x="603243" y="85390"/>
                  </a:lnTo>
                  <a:lnTo>
                    <a:pt x="548136" y="80122"/>
                  </a:lnTo>
                  <a:lnTo>
                    <a:pt x="492563" y="68977"/>
                  </a:lnTo>
                  <a:lnTo>
                    <a:pt x="455164" y="59340"/>
                  </a:lnTo>
                  <a:lnTo>
                    <a:pt x="349298" y="29137"/>
                  </a:lnTo>
                  <a:lnTo>
                    <a:pt x="336061" y="25535"/>
                  </a:lnTo>
                  <a:close/>
                </a:path>
                <a:path w="786129" h="111125">
                  <a:moveTo>
                    <a:pt x="773429" y="40597"/>
                  </a:moveTo>
                  <a:lnTo>
                    <a:pt x="731046" y="62804"/>
                  </a:lnTo>
                  <a:lnTo>
                    <a:pt x="694551" y="75297"/>
                  </a:lnTo>
                  <a:lnTo>
                    <a:pt x="639812" y="84580"/>
                  </a:lnTo>
                  <a:lnTo>
                    <a:pt x="621540" y="85470"/>
                  </a:lnTo>
                  <a:lnTo>
                    <a:pt x="742961" y="85470"/>
                  </a:lnTo>
                  <a:lnTo>
                    <a:pt x="785418" y="60060"/>
                  </a:lnTo>
                  <a:lnTo>
                    <a:pt x="785724" y="50322"/>
                  </a:lnTo>
                  <a:lnTo>
                    <a:pt x="781202" y="42517"/>
                  </a:lnTo>
                  <a:lnTo>
                    <a:pt x="773429" y="40597"/>
                  </a:lnTo>
                  <a:close/>
                </a:path>
                <a:path w="786129" h="111125">
                  <a:moveTo>
                    <a:pt x="174945" y="0"/>
                  </a:moveTo>
                  <a:lnTo>
                    <a:pt x="131835" y="2581"/>
                  </a:lnTo>
                  <a:lnTo>
                    <a:pt x="83214" y="12360"/>
                  </a:lnTo>
                  <a:lnTo>
                    <a:pt x="46660" y="25255"/>
                  </a:lnTo>
                  <a:lnTo>
                    <a:pt x="2560" y="47729"/>
                  </a:lnTo>
                  <a:lnTo>
                    <a:pt x="0" y="56111"/>
                  </a:lnTo>
                  <a:lnTo>
                    <a:pt x="3809" y="61933"/>
                  </a:lnTo>
                  <a:lnTo>
                    <a:pt x="7772" y="68425"/>
                  </a:lnTo>
                  <a:lnTo>
                    <a:pt x="15514" y="70437"/>
                  </a:lnTo>
                  <a:lnTo>
                    <a:pt x="21335" y="66505"/>
                  </a:lnTo>
                  <a:lnTo>
                    <a:pt x="39632" y="56608"/>
                  </a:lnTo>
                  <a:lnTo>
                    <a:pt x="76159" y="41302"/>
                  </a:lnTo>
                  <a:lnTo>
                    <a:pt x="130890" y="28380"/>
                  </a:lnTo>
                  <a:lnTo>
                    <a:pt x="167417" y="25535"/>
                  </a:lnTo>
                  <a:lnTo>
                    <a:pt x="336061" y="25535"/>
                  </a:lnTo>
                  <a:lnTo>
                    <a:pt x="324613" y="22514"/>
                  </a:lnTo>
                  <a:lnTo>
                    <a:pt x="287432" y="13591"/>
                  </a:lnTo>
                  <a:lnTo>
                    <a:pt x="237600" y="4564"/>
                  </a:lnTo>
                  <a:lnTo>
                    <a:pt x="187505" y="190"/>
                  </a:lnTo>
                  <a:lnTo>
                    <a:pt x="174945" y="0"/>
                  </a:lnTo>
                  <a:close/>
                </a:path>
              </a:pathLst>
            </a:custGeom>
            <a:solidFill>
              <a:srgbClr val="39A2B5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object 16"/>
            <p:cNvSpPr>
              <a:spLocks/>
            </p:cNvSpPr>
            <p:nvPr/>
          </p:nvSpPr>
          <p:spPr bwMode="auto">
            <a:xfrm>
              <a:off x="5018485" y="1146175"/>
              <a:ext cx="590550" cy="109538"/>
            </a:xfrm>
            <a:custGeom>
              <a:avLst/>
              <a:gdLst/>
              <a:ahLst/>
              <a:cxnLst>
                <a:cxn ang="0">
                  <a:pos x="336063" y="25188"/>
                </a:cxn>
                <a:cxn ang="0">
                  <a:pos x="167417" y="25188"/>
                </a:cxn>
                <a:cxn ang="0">
                  <a:pos x="185713" y="25263"/>
                </a:cxn>
                <a:cxn ang="0">
                  <a:pos x="204040" y="26216"/>
                </a:cxn>
                <a:cxn ang="0">
                  <a:pos x="259278" y="33570"/>
                </a:cxn>
                <a:cxn ang="0">
                  <a:pos x="315043" y="46022"/>
                </a:cxn>
                <a:cxn ang="0">
                  <a:pos x="442289" y="81491"/>
                </a:cxn>
                <a:cxn ang="0">
                  <a:pos x="464991" y="87511"/>
                </a:cxn>
                <a:cxn ang="0">
                  <a:pos x="502364" y="96391"/>
                </a:cxn>
                <a:cxn ang="0">
                  <a:pos x="539833" y="103473"/>
                </a:cxn>
                <a:cxn ang="0">
                  <a:pos x="589936" y="109019"/>
                </a:cxn>
                <a:cxn ang="0">
                  <a:pos x="602487" y="109552"/>
                </a:cxn>
                <a:cxn ang="0">
                  <a:pos x="616105" y="109412"/>
                </a:cxn>
                <a:cxn ang="0">
                  <a:pos x="655341" y="106788"/>
                </a:cxn>
                <a:cxn ang="0">
                  <a:pos x="704709" y="97463"/>
                </a:cxn>
                <a:cxn ang="0">
                  <a:pos x="743031" y="84276"/>
                </a:cxn>
                <a:cxn ang="0">
                  <a:pos x="621532" y="84276"/>
                </a:cxn>
                <a:cxn ang="0">
                  <a:pos x="603232" y="84198"/>
                </a:cxn>
                <a:cxn ang="0">
                  <a:pos x="548110" y="79016"/>
                </a:cxn>
                <a:cxn ang="0">
                  <a:pos x="492512" y="68048"/>
                </a:cxn>
                <a:cxn ang="0">
                  <a:pos x="455090" y="58564"/>
                </a:cxn>
                <a:cxn ang="0">
                  <a:pos x="349192" y="28728"/>
                </a:cxn>
                <a:cxn ang="0">
                  <a:pos x="336063" y="25188"/>
                </a:cxn>
                <a:cxn ang="0">
                  <a:pos x="773429" y="40115"/>
                </a:cxn>
                <a:cxn ang="0">
                  <a:pos x="731046" y="61935"/>
                </a:cxn>
                <a:cxn ang="0">
                  <a:pos x="694550" y="74246"/>
                </a:cxn>
                <a:cxn ang="0">
                  <a:pos x="639807" y="83397"/>
                </a:cxn>
                <a:cxn ang="0">
                  <a:pos x="621532" y="84276"/>
                </a:cxn>
                <a:cxn ang="0">
                  <a:pos x="743031" y="84276"/>
                </a:cxn>
                <a:cxn ang="0">
                  <a:pos x="785541" y="59096"/>
                </a:cxn>
                <a:cxn ang="0">
                  <a:pos x="785568" y="49340"/>
                </a:cxn>
                <a:cxn ang="0">
                  <a:pos x="781202" y="42005"/>
                </a:cxn>
                <a:cxn ang="0">
                  <a:pos x="773429" y="40115"/>
                </a:cxn>
                <a:cxn ang="0">
                  <a:pos x="174738" y="0"/>
                </a:cxn>
                <a:cxn ang="0">
                  <a:pos x="131808" y="2529"/>
                </a:cxn>
                <a:cxn ang="0">
                  <a:pos x="83131" y="12178"/>
                </a:cxn>
                <a:cxn ang="0">
                  <a:pos x="46537" y="24942"/>
                </a:cxn>
                <a:cxn ang="0">
                  <a:pos x="2560" y="47095"/>
                </a:cxn>
                <a:cxn ang="0">
                  <a:pos x="0" y="55355"/>
                </a:cxn>
                <a:cxn ang="0">
                  <a:pos x="3809" y="61177"/>
                </a:cxn>
                <a:cxn ang="0">
                  <a:pos x="7772" y="67547"/>
                </a:cxn>
                <a:cxn ang="0">
                  <a:pos x="15514" y="69437"/>
                </a:cxn>
                <a:cxn ang="0">
                  <a:pos x="21335" y="65627"/>
                </a:cxn>
                <a:cxn ang="0">
                  <a:pos x="39632" y="55853"/>
                </a:cxn>
                <a:cxn ang="0">
                  <a:pos x="76159" y="40741"/>
                </a:cxn>
                <a:cxn ang="0">
                  <a:pos x="130890" y="27990"/>
                </a:cxn>
                <a:cxn ang="0">
                  <a:pos x="167417" y="25188"/>
                </a:cxn>
                <a:cxn ang="0">
                  <a:pos x="336063" y="25188"/>
                </a:cxn>
                <a:cxn ang="0">
                  <a:pos x="324505" y="22169"/>
                </a:cxn>
                <a:cxn ang="0">
                  <a:pos x="287311" y="13348"/>
                </a:cxn>
                <a:cxn ang="0">
                  <a:pos x="237447" y="4449"/>
                </a:cxn>
                <a:cxn ang="0">
                  <a:pos x="187310" y="174"/>
                </a:cxn>
                <a:cxn ang="0">
                  <a:pos x="174738" y="0"/>
                </a:cxn>
              </a:cxnLst>
              <a:rect l="0" t="0" r="r" b="b"/>
              <a:pathLst>
                <a:path w="786129" h="109855">
                  <a:moveTo>
                    <a:pt x="336063" y="25188"/>
                  </a:moveTo>
                  <a:lnTo>
                    <a:pt x="167417" y="25188"/>
                  </a:lnTo>
                  <a:lnTo>
                    <a:pt x="185713" y="25263"/>
                  </a:lnTo>
                  <a:lnTo>
                    <a:pt x="204040" y="26216"/>
                  </a:lnTo>
                  <a:lnTo>
                    <a:pt x="259278" y="33570"/>
                  </a:lnTo>
                  <a:lnTo>
                    <a:pt x="315043" y="46022"/>
                  </a:lnTo>
                  <a:lnTo>
                    <a:pt x="442289" y="81491"/>
                  </a:lnTo>
                  <a:lnTo>
                    <a:pt x="464991" y="87511"/>
                  </a:lnTo>
                  <a:lnTo>
                    <a:pt x="502364" y="96391"/>
                  </a:lnTo>
                  <a:lnTo>
                    <a:pt x="539833" y="103473"/>
                  </a:lnTo>
                  <a:lnTo>
                    <a:pt x="589936" y="109019"/>
                  </a:lnTo>
                  <a:lnTo>
                    <a:pt x="602487" y="109552"/>
                  </a:lnTo>
                  <a:lnTo>
                    <a:pt x="616105" y="109412"/>
                  </a:lnTo>
                  <a:lnTo>
                    <a:pt x="655341" y="106788"/>
                  </a:lnTo>
                  <a:lnTo>
                    <a:pt x="704709" y="97463"/>
                  </a:lnTo>
                  <a:lnTo>
                    <a:pt x="743031" y="84276"/>
                  </a:lnTo>
                  <a:lnTo>
                    <a:pt x="621532" y="84276"/>
                  </a:lnTo>
                  <a:lnTo>
                    <a:pt x="603232" y="84198"/>
                  </a:lnTo>
                  <a:lnTo>
                    <a:pt x="548110" y="79016"/>
                  </a:lnTo>
                  <a:lnTo>
                    <a:pt x="492512" y="68048"/>
                  </a:lnTo>
                  <a:lnTo>
                    <a:pt x="455090" y="58564"/>
                  </a:lnTo>
                  <a:lnTo>
                    <a:pt x="349192" y="28728"/>
                  </a:lnTo>
                  <a:lnTo>
                    <a:pt x="336063" y="25188"/>
                  </a:lnTo>
                  <a:close/>
                </a:path>
                <a:path w="786129" h="109855">
                  <a:moveTo>
                    <a:pt x="773429" y="40115"/>
                  </a:moveTo>
                  <a:lnTo>
                    <a:pt x="731046" y="61935"/>
                  </a:lnTo>
                  <a:lnTo>
                    <a:pt x="694550" y="74246"/>
                  </a:lnTo>
                  <a:lnTo>
                    <a:pt x="639807" y="83397"/>
                  </a:lnTo>
                  <a:lnTo>
                    <a:pt x="621532" y="84276"/>
                  </a:lnTo>
                  <a:lnTo>
                    <a:pt x="743031" y="84276"/>
                  </a:lnTo>
                  <a:lnTo>
                    <a:pt x="785541" y="59096"/>
                  </a:lnTo>
                  <a:lnTo>
                    <a:pt x="785568" y="49340"/>
                  </a:lnTo>
                  <a:lnTo>
                    <a:pt x="781202" y="42005"/>
                  </a:lnTo>
                  <a:lnTo>
                    <a:pt x="773429" y="40115"/>
                  </a:lnTo>
                  <a:close/>
                </a:path>
                <a:path w="786129" h="109855">
                  <a:moveTo>
                    <a:pt x="174738" y="0"/>
                  </a:moveTo>
                  <a:lnTo>
                    <a:pt x="131808" y="2529"/>
                  </a:lnTo>
                  <a:lnTo>
                    <a:pt x="83131" y="12178"/>
                  </a:lnTo>
                  <a:lnTo>
                    <a:pt x="46537" y="24942"/>
                  </a:lnTo>
                  <a:lnTo>
                    <a:pt x="2560" y="47095"/>
                  </a:lnTo>
                  <a:lnTo>
                    <a:pt x="0" y="55355"/>
                  </a:lnTo>
                  <a:lnTo>
                    <a:pt x="3809" y="61177"/>
                  </a:lnTo>
                  <a:lnTo>
                    <a:pt x="7772" y="67547"/>
                  </a:lnTo>
                  <a:lnTo>
                    <a:pt x="15514" y="69437"/>
                  </a:lnTo>
                  <a:lnTo>
                    <a:pt x="21335" y="65627"/>
                  </a:lnTo>
                  <a:lnTo>
                    <a:pt x="39632" y="55853"/>
                  </a:lnTo>
                  <a:lnTo>
                    <a:pt x="76159" y="40741"/>
                  </a:lnTo>
                  <a:lnTo>
                    <a:pt x="130890" y="27990"/>
                  </a:lnTo>
                  <a:lnTo>
                    <a:pt x="167417" y="25188"/>
                  </a:lnTo>
                  <a:lnTo>
                    <a:pt x="336063" y="25188"/>
                  </a:lnTo>
                  <a:lnTo>
                    <a:pt x="324505" y="22169"/>
                  </a:lnTo>
                  <a:lnTo>
                    <a:pt x="287311" y="13348"/>
                  </a:lnTo>
                  <a:lnTo>
                    <a:pt x="237447" y="4449"/>
                  </a:lnTo>
                  <a:lnTo>
                    <a:pt x="187310" y="174"/>
                  </a:lnTo>
                  <a:lnTo>
                    <a:pt x="174738" y="0"/>
                  </a:lnTo>
                  <a:close/>
                </a:path>
              </a:pathLst>
            </a:custGeom>
            <a:solidFill>
              <a:srgbClr val="39A2B5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object 17"/>
            <p:cNvSpPr>
              <a:spLocks/>
            </p:cNvSpPr>
            <p:nvPr/>
          </p:nvSpPr>
          <p:spPr bwMode="auto">
            <a:xfrm>
              <a:off x="4729163" y="776289"/>
              <a:ext cx="590550" cy="111125"/>
            </a:xfrm>
            <a:custGeom>
              <a:avLst/>
              <a:gdLst/>
              <a:ahLst/>
              <a:cxnLst>
                <a:cxn ang="0">
                  <a:pos x="12482" y="40597"/>
                </a:cxn>
                <a:cxn ang="0">
                  <a:pos x="4740" y="42517"/>
                </a:cxn>
                <a:cxn ang="0">
                  <a:pos x="0" y="50813"/>
                </a:cxn>
                <a:cxn ang="0">
                  <a:pos x="743" y="60381"/>
                </a:cxn>
                <a:cxn ang="0">
                  <a:pos x="34719" y="81858"/>
                </a:cxn>
                <a:cxn ang="0">
                  <a:pos x="81899" y="98964"/>
                </a:cxn>
                <a:cxn ang="0">
                  <a:pos x="131256" y="108298"/>
                </a:cxn>
                <a:cxn ang="0">
                  <a:pos x="170611" y="110915"/>
                </a:cxn>
                <a:cxn ang="0">
                  <a:pos x="184301" y="111052"/>
                </a:cxn>
                <a:cxn ang="0">
                  <a:pos x="196859" y="110497"/>
                </a:cxn>
                <a:cxn ang="0">
                  <a:pos x="246965" y="104849"/>
                </a:cxn>
                <a:cxn ang="0">
                  <a:pos x="284418" y="97672"/>
                </a:cxn>
                <a:cxn ang="0">
                  <a:pos x="321762" y="88680"/>
                </a:cxn>
                <a:cxn ang="0">
                  <a:pos x="333877" y="85470"/>
                </a:cxn>
                <a:cxn ang="0">
                  <a:pos x="164689" y="85470"/>
                </a:cxn>
                <a:cxn ang="0">
                  <a:pos x="146378" y="84580"/>
                </a:cxn>
                <a:cxn ang="0">
                  <a:pos x="91522" y="75297"/>
                </a:cxn>
                <a:cxn ang="0">
                  <a:pos x="54947" y="62804"/>
                </a:cxn>
                <a:cxn ang="0">
                  <a:pos x="18304" y="44529"/>
                </a:cxn>
                <a:cxn ang="0">
                  <a:pos x="12482" y="40597"/>
                </a:cxn>
                <a:cxn ang="0">
                  <a:pos x="611773" y="0"/>
                </a:cxn>
                <a:cxn ang="0">
                  <a:pos x="561677" y="3005"/>
                </a:cxn>
                <a:cxn ang="0">
                  <a:pos x="511795" y="11016"/>
                </a:cxn>
                <a:cxn ang="0">
                  <a:pos x="474546" y="19413"/>
                </a:cxn>
                <a:cxn ang="0">
                  <a:pos x="437454" y="29157"/>
                </a:cxn>
                <a:cxn ang="0">
                  <a:pos x="331400" y="59340"/>
                </a:cxn>
                <a:cxn ang="0">
                  <a:pos x="312624" y="64327"/>
                </a:cxn>
                <a:cxn ang="0">
                  <a:pos x="275303" y="73213"/>
                </a:cxn>
                <a:cxn ang="0">
                  <a:pos x="219794" y="82637"/>
                </a:cxn>
                <a:cxn ang="0">
                  <a:pos x="164689" y="85470"/>
                </a:cxn>
                <a:cxn ang="0">
                  <a:pos x="333877" y="85470"/>
                </a:cxn>
                <a:cxn ang="0">
                  <a:pos x="344234" y="82637"/>
                </a:cxn>
                <a:cxn ang="0">
                  <a:pos x="453005" y="51600"/>
                </a:cxn>
                <a:cxn ang="0">
                  <a:pos x="471781" y="46616"/>
                </a:cxn>
                <a:cxn ang="0">
                  <a:pos x="509102" y="37741"/>
                </a:cxn>
                <a:cxn ang="0">
                  <a:pos x="564610" y="28342"/>
                </a:cxn>
                <a:cxn ang="0">
                  <a:pos x="741294" y="25535"/>
                </a:cxn>
                <a:cxn ang="0">
                  <a:pos x="740410" y="25141"/>
                </a:cxn>
                <a:cxn ang="0">
                  <a:pos x="703853" y="12309"/>
                </a:cxn>
                <a:cxn ang="0">
                  <a:pos x="655217" y="2574"/>
                </a:cxn>
                <a:cxn ang="0">
                  <a:pos x="624325" y="205"/>
                </a:cxn>
                <a:cxn ang="0">
                  <a:pos x="611773" y="0"/>
                </a:cxn>
                <a:cxn ang="0">
                  <a:pos x="741294" y="25535"/>
                </a:cxn>
                <a:cxn ang="0">
                  <a:pos x="619716" y="25535"/>
                </a:cxn>
                <a:cxn ang="0">
                  <a:pos x="638027" y="26434"/>
                </a:cxn>
                <a:cxn ang="0">
                  <a:pos x="656320" y="28380"/>
                </a:cxn>
                <a:cxn ang="0">
                  <a:pos x="711165" y="41302"/>
                </a:cxn>
                <a:cxn ang="0">
                  <a:pos x="747767" y="56608"/>
                </a:cxn>
                <a:cxn ang="0">
                  <a:pos x="771922" y="70437"/>
                </a:cxn>
                <a:cxn ang="0">
                  <a:pos x="779694" y="68425"/>
                </a:cxn>
                <a:cxn ang="0">
                  <a:pos x="783504" y="61933"/>
                </a:cxn>
                <a:cxn ang="0">
                  <a:pos x="787436" y="56111"/>
                </a:cxn>
                <a:cxn ang="0">
                  <a:pos x="784876" y="47729"/>
                </a:cxn>
                <a:cxn ang="0">
                  <a:pos x="764813" y="36647"/>
                </a:cxn>
                <a:cxn ang="0">
                  <a:pos x="752609" y="30585"/>
                </a:cxn>
                <a:cxn ang="0">
                  <a:pos x="741294" y="25535"/>
                </a:cxn>
              </a:cxnLst>
              <a:rect l="0" t="0" r="r" b="b"/>
              <a:pathLst>
                <a:path w="788034" h="111125">
                  <a:moveTo>
                    <a:pt x="12482" y="40597"/>
                  </a:moveTo>
                  <a:lnTo>
                    <a:pt x="4740" y="42517"/>
                  </a:lnTo>
                  <a:lnTo>
                    <a:pt x="0" y="50813"/>
                  </a:lnTo>
                  <a:lnTo>
                    <a:pt x="743" y="60381"/>
                  </a:lnTo>
                  <a:lnTo>
                    <a:pt x="34719" y="81858"/>
                  </a:lnTo>
                  <a:lnTo>
                    <a:pt x="81899" y="98964"/>
                  </a:lnTo>
                  <a:lnTo>
                    <a:pt x="131256" y="108298"/>
                  </a:lnTo>
                  <a:lnTo>
                    <a:pt x="170611" y="110915"/>
                  </a:lnTo>
                  <a:lnTo>
                    <a:pt x="184301" y="111052"/>
                  </a:lnTo>
                  <a:lnTo>
                    <a:pt x="196859" y="110497"/>
                  </a:lnTo>
                  <a:lnTo>
                    <a:pt x="246965" y="104849"/>
                  </a:lnTo>
                  <a:lnTo>
                    <a:pt x="284418" y="97672"/>
                  </a:lnTo>
                  <a:lnTo>
                    <a:pt x="321762" y="88680"/>
                  </a:lnTo>
                  <a:lnTo>
                    <a:pt x="333877" y="85470"/>
                  </a:lnTo>
                  <a:lnTo>
                    <a:pt x="164689" y="85470"/>
                  </a:lnTo>
                  <a:lnTo>
                    <a:pt x="146378" y="84580"/>
                  </a:lnTo>
                  <a:lnTo>
                    <a:pt x="91522" y="75297"/>
                  </a:lnTo>
                  <a:lnTo>
                    <a:pt x="54947" y="62804"/>
                  </a:lnTo>
                  <a:lnTo>
                    <a:pt x="18304" y="44529"/>
                  </a:lnTo>
                  <a:lnTo>
                    <a:pt x="12482" y="40597"/>
                  </a:lnTo>
                  <a:close/>
                </a:path>
                <a:path w="788034" h="111125">
                  <a:moveTo>
                    <a:pt x="611773" y="0"/>
                  </a:moveTo>
                  <a:lnTo>
                    <a:pt x="561677" y="3005"/>
                  </a:lnTo>
                  <a:lnTo>
                    <a:pt x="511795" y="11016"/>
                  </a:lnTo>
                  <a:lnTo>
                    <a:pt x="474546" y="19413"/>
                  </a:lnTo>
                  <a:lnTo>
                    <a:pt x="437454" y="29157"/>
                  </a:lnTo>
                  <a:lnTo>
                    <a:pt x="331400" y="59340"/>
                  </a:lnTo>
                  <a:lnTo>
                    <a:pt x="312624" y="64327"/>
                  </a:lnTo>
                  <a:lnTo>
                    <a:pt x="275303" y="73213"/>
                  </a:lnTo>
                  <a:lnTo>
                    <a:pt x="219794" y="82637"/>
                  </a:lnTo>
                  <a:lnTo>
                    <a:pt x="164689" y="85470"/>
                  </a:lnTo>
                  <a:lnTo>
                    <a:pt x="333877" y="85470"/>
                  </a:lnTo>
                  <a:lnTo>
                    <a:pt x="344234" y="82637"/>
                  </a:lnTo>
                  <a:lnTo>
                    <a:pt x="453005" y="51600"/>
                  </a:lnTo>
                  <a:lnTo>
                    <a:pt x="471781" y="46616"/>
                  </a:lnTo>
                  <a:lnTo>
                    <a:pt x="509102" y="37741"/>
                  </a:lnTo>
                  <a:lnTo>
                    <a:pt x="564610" y="28342"/>
                  </a:lnTo>
                  <a:lnTo>
                    <a:pt x="741294" y="25535"/>
                  </a:lnTo>
                  <a:lnTo>
                    <a:pt x="740410" y="25141"/>
                  </a:lnTo>
                  <a:lnTo>
                    <a:pt x="703853" y="12309"/>
                  </a:lnTo>
                  <a:lnTo>
                    <a:pt x="655217" y="2574"/>
                  </a:lnTo>
                  <a:lnTo>
                    <a:pt x="624325" y="205"/>
                  </a:lnTo>
                  <a:lnTo>
                    <a:pt x="611773" y="0"/>
                  </a:lnTo>
                  <a:close/>
                </a:path>
                <a:path w="788034" h="111125">
                  <a:moveTo>
                    <a:pt x="741294" y="25535"/>
                  </a:moveTo>
                  <a:lnTo>
                    <a:pt x="619716" y="25535"/>
                  </a:lnTo>
                  <a:lnTo>
                    <a:pt x="638027" y="26434"/>
                  </a:lnTo>
                  <a:lnTo>
                    <a:pt x="656320" y="28380"/>
                  </a:lnTo>
                  <a:lnTo>
                    <a:pt x="711165" y="41302"/>
                  </a:lnTo>
                  <a:lnTo>
                    <a:pt x="747767" y="56608"/>
                  </a:lnTo>
                  <a:lnTo>
                    <a:pt x="771922" y="70437"/>
                  </a:lnTo>
                  <a:lnTo>
                    <a:pt x="779694" y="68425"/>
                  </a:lnTo>
                  <a:lnTo>
                    <a:pt x="783504" y="61933"/>
                  </a:lnTo>
                  <a:lnTo>
                    <a:pt x="787436" y="56111"/>
                  </a:lnTo>
                  <a:lnTo>
                    <a:pt x="784876" y="47729"/>
                  </a:lnTo>
                  <a:lnTo>
                    <a:pt x="764813" y="36647"/>
                  </a:lnTo>
                  <a:lnTo>
                    <a:pt x="752609" y="30585"/>
                  </a:lnTo>
                  <a:lnTo>
                    <a:pt x="741294" y="25535"/>
                  </a:lnTo>
                  <a:close/>
                </a:path>
              </a:pathLst>
            </a:custGeom>
            <a:solidFill>
              <a:srgbClr val="2852DC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object 18"/>
            <p:cNvSpPr>
              <a:spLocks/>
            </p:cNvSpPr>
            <p:nvPr/>
          </p:nvSpPr>
          <p:spPr bwMode="auto">
            <a:xfrm>
              <a:off x="4738688" y="895351"/>
              <a:ext cx="590550" cy="111125"/>
            </a:xfrm>
            <a:custGeom>
              <a:avLst/>
              <a:gdLst/>
              <a:ahLst/>
              <a:cxnLst>
                <a:cxn ang="0">
                  <a:pos x="12349" y="40115"/>
                </a:cxn>
                <a:cxn ang="0">
                  <a:pos x="4607" y="42005"/>
                </a:cxn>
                <a:cxn ang="0">
                  <a:pos x="0" y="49838"/>
                </a:cxn>
                <a:cxn ang="0">
                  <a:pos x="479" y="59420"/>
                </a:cxn>
                <a:cxn ang="0">
                  <a:pos x="34382" y="80653"/>
                </a:cxn>
                <a:cxn ang="0">
                  <a:pos x="81616" y="97567"/>
                </a:cxn>
                <a:cxn ang="0">
                  <a:pos x="131005" y="106807"/>
                </a:cxn>
                <a:cxn ang="0">
                  <a:pos x="170366" y="109403"/>
                </a:cxn>
                <a:cxn ang="0">
                  <a:pos x="184053" y="109539"/>
                </a:cxn>
                <a:cxn ang="0">
                  <a:pos x="196618" y="108994"/>
                </a:cxn>
                <a:cxn ang="0">
                  <a:pos x="246752" y="103420"/>
                </a:cxn>
                <a:cxn ang="0">
                  <a:pos x="284224" y="96337"/>
                </a:cxn>
                <a:cxn ang="0">
                  <a:pos x="321588" y="87469"/>
                </a:cxn>
                <a:cxn ang="0">
                  <a:pos x="333826" y="84276"/>
                </a:cxn>
                <a:cxn ang="0">
                  <a:pos x="164555" y="84276"/>
                </a:cxn>
                <a:cxn ang="0">
                  <a:pos x="146244" y="83398"/>
                </a:cxn>
                <a:cxn ang="0">
                  <a:pos x="91388" y="74247"/>
                </a:cxn>
                <a:cxn ang="0">
                  <a:pos x="54813" y="61936"/>
                </a:cxn>
                <a:cxn ang="0">
                  <a:pos x="18170" y="43925"/>
                </a:cxn>
                <a:cxn ang="0">
                  <a:pos x="12349" y="40115"/>
                </a:cxn>
                <a:cxn ang="0">
                  <a:pos x="611736" y="0"/>
                </a:cxn>
                <a:cxn ang="0">
                  <a:pos x="561618" y="2928"/>
                </a:cxn>
                <a:cxn ang="0">
                  <a:pos x="511715" y="10818"/>
                </a:cxn>
                <a:cxn ang="0">
                  <a:pos x="474449" y="19112"/>
                </a:cxn>
                <a:cxn ang="0">
                  <a:pos x="437342" y="28755"/>
                </a:cxn>
                <a:cxn ang="0">
                  <a:pos x="331266" y="58565"/>
                </a:cxn>
                <a:cxn ang="0">
                  <a:pos x="312490" y="63472"/>
                </a:cxn>
                <a:cxn ang="0">
                  <a:pos x="275169" y="72217"/>
                </a:cxn>
                <a:cxn ang="0">
                  <a:pos x="219660" y="81491"/>
                </a:cxn>
                <a:cxn ang="0">
                  <a:pos x="164555" y="84276"/>
                </a:cxn>
                <a:cxn ang="0">
                  <a:pos x="333826" y="84276"/>
                </a:cxn>
                <a:cxn ang="0">
                  <a:pos x="344184" y="81485"/>
                </a:cxn>
                <a:cxn ang="0">
                  <a:pos x="452871" y="50941"/>
                </a:cxn>
                <a:cxn ang="0">
                  <a:pos x="471647" y="46023"/>
                </a:cxn>
                <a:cxn ang="0">
                  <a:pos x="508968" y="37259"/>
                </a:cxn>
                <a:cxn ang="0">
                  <a:pos x="564477" y="27971"/>
                </a:cxn>
                <a:cxn ang="0">
                  <a:pos x="741214" y="25189"/>
                </a:cxn>
                <a:cxn ang="0">
                  <a:pos x="740399" y="24829"/>
                </a:cxn>
                <a:cxn ang="0">
                  <a:pos x="703801" y="12128"/>
                </a:cxn>
                <a:cxn ang="0">
                  <a:pos x="655111" y="2522"/>
                </a:cxn>
                <a:cxn ang="0">
                  <a:pos x="624294" y="214"/>
                </a:cxn>
                <a:cxn ang="0">
                  <a:pos x="611736" y="0"/>
                </a:cxn>
                <a:cxn ang="0">
                  <a:pos x="741214" y="25189"/>
                </a:cxn>
                <a:cxn ang="0">
                  <a:pos x="619582" y="25189"/>
                </a:cxn>
                <a:cxn ang="0">
                  <a:pos x="637893" y="26072"/>
                </a:cxn>
                <a:cxn ang="0">
                  <a:pos x="656186" y="27991"/>
                </a:cxn>
                <a:cxn ang="0">
                  <a:pos x="711031" y="40742"/>
                </a:cxn>
                <a:cxn ang="0">
                  <a:pos x="747633" y="55853"/>
                </a:cxn>
                <a:cxn ang="0">
                  <a:pos x="771788" y="69437"/>
                </a:cxn>
                <a:cxn ang="0">
                  <a:pos x="779561" y="67547"/>
                </a:cxn>
                <a:cxn ang="0">
                  <a:pos x="783371" y="61177"/>
                </a:cxn>
                <a:cxn ang="0">
                  <a:pos x="787303" y="55355"/>
                </a:cxn>
                <a:cxn ang="0">
                  <a:pos x="784742" y="47095"/>
                </a:cxn>
                <a:cxn ang="0">
                  <a:pos x="764829" y="36221"/>
                </a:cxn>
                <a:cxn ang="0">
                  <a:pos x="752611" y="30219"/>
                </a:cxn>
                <a:cxn ang="0">
                  <a:pos x="741214" y="25189"/>
                </a:cxn>
              </a:cxnLst>
              <a:rect l="0" t="0" r="r" b="b"/>
              <a:pathLst>
                <a:path w="787400" h="109855">
                  <a:moveTo>
                    <a:pt x="12349" y="40115"/>
                  </a:moveTo>
                  <a:lnTo>
                    <a:pt x="4607" y="42005"/>
                  </a:lnTo>
                  <a:lnTo>
                    <a:pt x="0" y="49838"/>
                  </a:lnTo>
                  <a:lnTo>
                    <a:pt x="479" y="59420"/>
                  </a:lnTo>
                  <a:lnTo>
                    <a:pt x="34382" y="80653"/>
                  </a:lnTo>
                  <a:lnTo>
                    <a:pt x="81616" y="97567"/>
                  </a:lnTo>
                  <a:lnTo>
                    <a:pt x="131005" y="106807"/>
                  </a:lnTo>
                  <a:lnTo>
                    <a:pt x="170366" y="109403"/>
                  </a:lnTo>
                  <a:lnTo>
                    <a:pt x="184053" y="109539"/>
                  </a:lnTo>
                  <a:lnTo>
                    <a:pt x="196618" y="108994"/>
                  </a:lnTo>
                  <a:lnTo>
                    <a:pt x="246752" y="103420"/>
                  </a:lnTo>
                  <a:lnTo>
                    <a:pt x="284224" y="96337"/>
                  </a:lnTo>
                  <a:lnTo>
                    <a:pt x="321588" y="87469"/>
                  </a:lnTo>
                  <a:lnTo>
                    <a:pt x="333826" y="84276"/>
                  </a:lnTo>
                  <a:lnTo>
                    <a:pt x="164555" y="84276"/>
                  </a:lnTo>
                  <a:lnTo>
                    <a:pt x="146244" y="83398"/>
                  </a:lnTo>
                  <a:lnTo>
                    <a:pt x="91388" y="74247"/>
                  </a:lnTo>
                  <a:lnTo>
                    <a:pt x="54813" y="61936"/>
                  </a:lnTo>
                  <a:lnTo>
                    <a:pt x="18170" y="43925"/>
                  </a:lnTo>
                  <a:lnTo>
                    <a:pt x="12349" y="40115"/>
                  </a:lnTo>
                  <a:close/>
                </a:path>
                <a:path w="787400" h="109855">
                  <a:moveTo>
                    <a:pt x="611736" y="0"/>
                  </a:moveTo>
                  <a:lnTo>
                    <a:pt x="561618" y="2928"/>
                  </a:lnTo>
                  <a:lnTo>
                    <a:pt x="511715" y="10818"/>
                  </a:lnTo>
                  <a:lnTo>
                    <a:pt x="474449" y="19112"/>
                  </a:lnTo>
                  <a:lnTo>
                    <a:pt x="437342" y="28755"/>
                  </a:lnTo>
                  <a:lnTo>
                    <a:pt x="331266" y="58565"/>
                  </a:lnTo>
                  <a:lnTo>
                    <a:pt x="312490" y="63472"/>
                  </a:lnTo>
                  <a:lnTo>
                    <a:pt x="275169" y="72217"/>
                  </a:lnTo>
                  <a:lnTo>
                    <a:pt x="219660" y="81491"/>
                  </a:lnTo>
                  <a:lnTo>
                    <a:pt x="164555" y="84276"/>
                  </a:lnTo>
                  <a:lnTo>
                    <a:pt x="333826" y="84276"/>
                  </a:lnTo>
                  <a:lnTo>
                    <a:pt x="344184" y="81485"/>
                  </a:lnTo>
                  <a:lnTo>
                    <a:pt x="452871" y="50941"/>
                  </a:lnTo>
                  <a:lnTo>
                    <a:pt x="471647" y="46023"/>
                  </a:lnTo>
                  <a:lnTo>
                    <a:pt x="508968" y="37259"/>
                  </a:lnTo>
                  <a:lnTo>
                    <a:pt x="564477" y="27971"/>
                  </a:lnTo>
                  <a:lnTo>
                    <a:pt x="741214" y="25189"/>
                  </a:lnTo>
                  <a:lnTo>
                    <a:pt x="740399" y="24829"/>
                  </a:lnTo>
                  <a:lnTo>
                    <a:pt x="703801" y="12128"/>
                  </a:lnTo>
                  <a:lnTo>
                    <a:pt x="655111" y="2522"/>
                  </a:lnTo>
                  <a:lnTo>
                    <a:pt x="624294" y="214"/>
                  </a:lnTo>
                  <a:lnTo>
                    <a:pt x="611736" y="0"/>
                  </a:lnTo>
                  <a:close/>
                </a:path>
                <a:path w="787400" h="109855">
                  <a:moveTo>
                    <a:pt x="741214" y="25189"/>
                  </a:moveTo>
                  <a:lnTo>
                    <a:pt x="619582" y="25189"/>
                  </a:lnTo>
                  <a:lnTo>
                    <a:pt x="637893" y="26072"/>
                  </a:lnTo>
                  <a:lnTo>
                    <a:pt x="656186" y="27991"/>
                  </a:lnTo>
                  <a:lnTo>
                    <a:pt x="711031" y="40742"/>
                  </a:lnTo>
                  <a:lnTo>
                    <a:pt x="747633" y="55853"/>
                  </a:lnTo>
                  <a:lnTo>
                    <a:pt x="771788" y="69437"/>
                  </a:lnTo>
                  <a:lnTo>
                    <a:pt x="779561" y="67547"/>
                  </a:lnTo>
                  <a:lnTo>
                    <a:pt x="783371" y="61177"/>
                  </a:lnTo>
                  <a:lnTo>
                    <a:pt x="787303" y="55355"/>
                  </a:lnTo>
                  <a:lnTo>
                    <a:pt x="784742" y="47095"/>
                  </a:lnTo>
                  <a:lnTo>
                    <a:pt x="764829" y="36221"/>
                  </a:lnTo>
                  <a:lnTo>
                    <a:pt x="752611" y="30219"/>
                  </a:lnTo>
                  <a:lnTo>
                    <a:pt x="741214" y="25189"/>
                  </a:lnTo>
                  <a:close/>
                </a:path>
              </a:pathLst>
            </a:custGeom>
            <a:solidFill>
              <a:srgbClr val="2852DC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1" name="object 19"/>
          <p:cNvSpPr>
            <a:spLocks noChangeArrowheads="1"/>
          </p:cNvSpPr>
          <p:nvPr/>
        </p:nvSpPr>
        <p:spPr bwMode="auto">
          <a:xfrm>
            <a:off x="7453313" y="2096790"/>
            <a:ext cx="594122" cy="7826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4307681" y="4807918"/>
            <a:ext cx="1777604" cy="777875"/>
            <a:chOff x="4307681" y="4807918"/>
            <a:chExt cx="1777604" cy="777875"/>
          </a:xfrm>
        </p:grpSpPr>
        <p:sp>
          <p:nvSpPr>
            <p:cNvPr id="22" name="object 20"/>
            <p:cNvSpPr>
              <a:spLocks/>
            </p:cNvSpPr>
            <p:nvPr/>
          </p:nvSpPr>
          <p:spPr bwMode="auto">
            <a:xfrm>
              <a:off x="4374357" y="4884117"/>
              <a:ext cx="213122" cy="280987"/>
            </a:xfrm>
            <a:custGeom>
              <a:avLst/>
              <a:gdLst/>
              <a:ahLst/>
              <a:cxnLst>
                <a:cxn ang="0">
                  <a:pos x="130795" y="0"/>
                </a:cxn>
                <a:cxn ang="0">
                  <a:pos x="89108" y="9628"/>
                </a:cxn>
                <a:cxn ang="0">
                  <a:pos x="53160" y="30507"/>
                </a:cxn>
                <a:cxn ang="0">
                  <a:pos x="24976" y="60628"/>
                </a:cxn>
                <a:cxn ang="0">
                  <a:pos x="6581" y="97981"/>
                </a:cxn>
                <a:cxn ang="0">
                  <a:pos x="0" y="140556"/>
                </a:cxn>
                <a:cxn ang="0">
                  <a:pos x="462" y="152021"/>
                </a:cxn>
                <a:cxn ang="0">
                  <a:pos x="10279" y="193327"/>
                </a:cxn>
                <a:cxn ang="0">
                  <a:pos x="31368" y="228924"/>
                </a:cxn>
                <a:cxn ang="0">
                  <a:pos x="61750" y="256818"/>
                </a:cxn>
                <a:cxn ang="0">
                  <a:pos x="99448" y="275016"/>
                </a:cxn>
                <a:cxn ang="0">
                  <a:pos x="142485" y="281524"/>
                </a:cxn>
                <a:cxn ang="0">
                  <a:pos x="156905" y="280725"/>
                </a:cxn>
                <a:cxn ang="0">
                  <a:pos x="197379" y="270150"/>
                </a:cxn>
                <a:cxn ang="0">
                  <a:pos x="232166" y="248623"/>
                </a:cxn>
                <a:cxn ang="0">
                  <a:pos x="259372" y="217815"/>
                </a:cxn>
                <a:cxn ang="0">
                  <a:pos x="277072" y="179417"/>
                </a:cxn>
                <a:cxn ang="0">
                  <a:pos x="283359" y="135104"/>
                </a:cxn>
                <a:cxn ang="0">
                  <a:pos x="282127" y="121169"/>
                </a:cxn>
                <a:cxn ang="0">
                  <a:pos x="270550" y="82158"/>
                </a:cxn>
                <a:cxn ang="0">
                  <a:pos x="248236" y="48739"/>
                </a:cxn>
                <a:cxn ang="0">
                  <a:pos x="216577" y="22708"/>
                </a:cxn>
                <a:cxn ang="0">
                  <a:pos x="176966" y="5862"/>
                </a:cxn>
                <a:cxn ang="0">
                  <a:pos x="130795" y="0"/>
                </a:cxn>
              </a:cxnLst>
              <a:rect l="0" t="0" r="r" b="b"/>
              <a:pathLst>
                <a:path w="283845" h="281939">
                  <a:moveTo>
                    <a:pt x="130795" y="0"/>
                  </a:moveTo>
                  <a:lnTo>
                    <a:pt x="89108" y="9628"/>
                  </a:lnTo>
                  <a:lnTo>
                    <a:pt x="53160" y="30507"/>
                  </a:lnTo>
                  <a:lnTo>
                    <a:pt x="24976" y="60628"/>
                  </a:lnTo>
                  <a:lnTo>
                    <a:pt x="6581" y="97981"/>
                  </a:lnTo>
                  <a:lnTo>
                    <a:pt x="0" y="140556"/>
                  </a:lnTo>
                  <a:lnTo>
                    <a:pt x="462" y="152021"/>
                  </a:lnTo>
                  <a:lnTo>
                    <a:pt x="10279" y="193327"/>
                  </a:lnTo>
                  <a:lnTo>
                    <a:pt x="31368" y="228924"/>
                  </a:lnTo>
                  <a:lnTo>
                    <a:pt x="61750" y="256818"/>
                  </a:lnTo>
                  <a:lnTo>
                    <a:pt x="99448" y="275016"/>
                  </a:lnTo>
                  <a:lnTo>
                    <a:pt x="142485" y="281524"/>
                  </a:lnTo>
                  <a:lnTo>
                    <a:pt x="156905" y="280725"/>
                  </a:lnTo>
                  <a:lnTo>
                    <a:pt x="197379" y="270150"/>
                  </a:lnTo>
                  <a:lnTo>
                    <a:pt x="232166" y="248623"/>
                  </a:lnTo>
                  <a:lnTo>
                    <a:pt x="259372" y="217815"/>
                  </a:lnTo>
                  <a:lnTo>
                    <a:pt x="277072" y="179417"/>
                  </a:lnTo>
                  <a:lnTo>
                    <a:pt x="283359" y="135104"/>
                  </a:lnTo>
                  <a:lnTo>
                    <a:pt x="282127" y="121169"/>
                  </a:lnTo>
                  <a:lnTo>
                    <a:pt x="270550" y="82158"/>
                  </a:lnTo>
                  <a:lnTo>
                    <a:pt x="248236" y="48739"/>
                  </a:lnTo>
                  <a:lnTo>
                    <a:pt x="216577" y="22708"/>
                  </a:lnTo>
                  <a:lnTo>
                    <a:pt x="176966" y="5862"/>
                  </a:lnTo>
                  <a:lnTo>
                    <a:pt x="130795" y="0"/>
                  </a:lnTo>
                  <a:close/>
                </a:path>
              </a:pathLst>
            </a:custGeom>
            <a:solidFill>
              <a:srgbClr val="7A9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object 21"/>
            <p:cNvSpPr>
              <a:spLocks/>
            </p:cNvSpPr>
            <p:nvPr/>
          </p:nvSpPr>
          <p:spPr bwMode="auto">
            <a:xfrm>
              <a:off x="4316016" y="4807918"/>
              <a:ext cx="330994" cy="434975"/>
            </a:xfrm>
            <a:custGeom>
              <a:avLst/>
              <a:gdLst/>
              <a:ahLst/>
              <a:cxnLst>
                <a:cxn ang="0">
                  <a:pos x="164892" y="7109"/>
                </a:cxn>
                <a:cxn ang="0">
                  <a:pos x="82411" y="47703"/>
                </a:cxn>
                <a:cxn ang="0">
                  <a:pos x="26383" y="114596"/>
                </a:cxn>
                <a:cxn ang="0">
                  <a:pos x="1030" y="199374"/>
                </a:cxn>
                <a:cxn ang="0">
                  <a:pos x="1010" y="241471"/>
                </a:cxn>
                <a:cxn ang="0">
                  <a:pos x="28002" y="324546"/>
                </a:cxn>
                <a:cxn ang="0">
                  <a:pos x="95696" y="397490"/>
                </a:cxn>
                <a:cxn ang="0">
                  <a:pos x="169184" y="429947"/>
                </a:cxn>
                <a:cxn ang="0">
                  <a:pos x="219947" y="435738"/>
                </a:cxn>
                <a:cxn ang="0">
                  <a:pos x="272012" y="429474"/>
                </a:cxn>
                <a:cxn ang="0">
                  <a:pos x="219947" y="429130"/>
                </a:cxn>
                <a:cxn ang="0">
                  <a:pos x="152543" y="418345"/>
                </a:cxn>
                <a:cxn ang="0">
                  <a:pos x="69064" y="367188"/>
                </a:cxn>
                <a:cxn ang="0">
                  <a:pos x="17367" y="284553"/>
                </a:cxn>
                <a:cxn ang="0">
                  <a:pos x="6466" y="217806"/>
                </a:cxn>
                <a:cxn ang="0">
                  <a:pos x="17367" y="151110"/>
                </a:cxn>
                <a:cxn ang="0">
                  <a:pos x="69064" y="68474"/>
                </a:cxn>
                <a:cxn ang="0">
                  <a:pos x="152543" y="17280"/>
                </a:cxn>
                <a:cxn ang="0">
                  <a:pos x="219947" y="6482"/>
                </a:cxn>
                <a:cxn ang="0">
                  <a:pos x="266064" y="4805"/>
                </a:cxn>
                <a:cxn ang="0">
                  <a:pos x="240662" y="1153"/>
                </a:cxn>
                <a:cxn ang="0">
                  <a:pos x="212420" y="0"/>
                </a:cxn>
                <a:cxn ang="0">
                  <a:pos x="219947" y="6482"/>
                </a:cxn>
                <a:cxn ang="0">
                  <a:pos x="254540" y="9255"/>
                </a:cxn>
                <a:cxn ang="0">
                  <a:pos x="346002" y="47329"/>
                </a:cxn>
                <a:cxn ang="0">
                  <a:pos x="409667" y="120804"/>
                </a:cxn>
                <a:cxn ang="0">
                  <a:pos x="433551" y="217806"/>
                </a:cxn>
                <a:cxn ang="0">
                  <a:pos x="422640" y="284553"/>
                </a:cxn>
                <a:cxn ang="0">
                  <a:pos x="370903" y="367188"/>
                </a:cxn>
                <a:cxn ang="0">
                  <a:pos x="287376" y="418345"/>
                </a:cxn>
                <a:cxn ang="0">
                  <a:pos x="219947" y="429130"/>
                </a:cxn>
                <a:cxn ang="0">
                  <a:pos x="310023" y="416736"/>
                </a:cxn>
                <a:cxn ang="0">
                  <a:pos x="382752" y="364586"/>
                </a:cxn>
                <a:cxn ang="0">
                  <a:pos x="428231" y="288788"/>
                </a:cxn>
                <a:cxn ang="0">
                  <a:pos x="440101" y="212469"/>
                </a:cxn>
                <a:cxn ang="0">
                  <a:pos x="429547" y="152035"/>
                </a:cxn>
                <a:cxn ang="0">
                  <a:pos x="392538" y="82505"/>
                </a:cxn>
                <a:cxn ang="0">
                  <a:pos x="313447" y="20636"/>
                </a:cxn>
                <a:cxn ang="0">
                  <a:pos x="273290" y="6482"/>
                </a:cxn>
              </a:cxnLst>
              <a:rect l="0" t="0" r="r" b="b"/>
              <a:pathLst>
                <a:path w="440689" h="436245">
                  <a:moveTo>
                    <a:pt x="212420" y="0"/>
                  </a:moveTo>
                  <a:lnTo>
                    <a:pt x="164892" y="7109"/>
                  </a:lnTo>
                  <a:lnTo>
                    <a:pt x="125169" y="21044"/>
                  </a:lnTo>
                  <a:lnTo>
                    <a:pt x="82411" y="47703"/>
                  </a:lnTo>
                  <a:lnTo>
                    <a:pt x="54615" y="73909"/>
                  </a:lnTo>
                  <a:lnTo>
                    <a:pt x="26383" y="114596"/>
                  </a:lnTo>
                  <a:lnTo>
                    <a:pt x="10411" y="150857"/>
                  </a:lnTo>
                  <a:lnTo>
                    <a:pt x="1030" y="199374"/>
                  </a:lnTo>
                  <a:lnTo>
                    <a:pt x="0" y="228728"/>
                  </a:lnTo>
                  <a:lnTo>
                    <a:pt x="1010" y="241471"/>
                  </a:lnTo>
                  <a:lnTo>
                    <a:pt x="8531" y="278867"/>
                  </a:lnTo>
                  <a:lnTo>
                    <a:pt x="28002" y="324546"/>
                  </a:lnTo>
                  <a:lnTo>
                    <a:pt x="58443" y="365674"/>
                  </a:lnTo>
                  <a:lnTo>
                    <a:pt x="95696" y="397490"/>
                  </a:lnTo>
                  <a:lnTo>
                    <a:pt x="130744" y="416643"/>
                  </a:lnTo>
                  <a:lnTo>
                    <a:pt x="169184" y="429947"/>
                  </a:lnTo>
                  <a:lnTo>
                    <a:pt x="207052" y="435376"/>
                  </a:lnTo>
                  <a:lnTo>
                    <a:pt x="219947" y="435738"/>
                  </a:lnTo>
                  <a:lnTo>
                    <a:pt x="223003" y="435718"/>
                  </a:lnTo>
                  <a:lnTo>
                    <a:pt x="272012" y="429474"/>
                  </a:lnTo>
                  <a:lnTo>
                    <a:pt x="273261" y="429130"/>
                  </a:lnTo>
                  <a:lnTo>
                    <a:pt x="219947" y="429130"/>
                  </a:lnTo>
                  <a:lnTo>
                    <a:pt x="202464" y="428429"/>
                  </a:lnTo>
                  <a:lnTo>
                    <a:pt x="152543" y="418345"/>
                  </a:lnTo>
                  <a:lnTo>
                    <a:pt x="107578" y="397439"/>
                  </a:lnTo>
                  <a:lnTo>
                    <a:pt x="69064" y="367188"/>
                  </a:lnTo>
                  <a:lnTo>
                    <a:pt x="38495" y="329067"/>
                  </a:lnTo>
                  <a:lnTo>
                    <a:pt x="17367" y="284553"/>
                  </a:lnTo>
                  <a:lnTo>
                    <a:pt x="7175" y="235121"/>
                  </a:lnTo>
                  <a:lnTo>
                    <a:pt x="6466" y="217806"/>
                  </a:lnTo>
                  <a:lnTo>
                    <a:pt x="7175" y="200509"/>
                  </a:lnTo>
                  <a:lnTo>
                    <a:pt x="17367" y="151110"/>
                  </a:lnTo>
                  <a:lnTo>
                    <a:pt x="38495" y="106604"/>
                  </a:lnTo>
                  <a:lnTo>
                    <a:pt x="69064" y="68474"/>
                  </a:lnTo>
                  <a:lnTo>
                    <a:pt x="107578" y="38205"/>
                  </a:lnTo>
                  <a:lnTo>
                    <a:pt x="152543" y="17280"/>
                  </a:lnTo>
                  <a:lnTo>
                    <a:pt x="202464" y="7185"/>
                  </a:lnTo>
                  <a:lnTo>
                    <a:pt x="219947" y="6482"/>
                  </a:lnTo>
                  <a:lnTo>
                    <a:pt x="273290" y="6482"/>
                  </a:lnTo>
                  <a:lnTo>
                    <a:pt x="266064" y="4805"/>
                  </a:lnTo>
                  <a:lnTo>
                    <a:pt x="253669" y="2667"/>
                  </a:lnTo>
                  <a:lnTo>
                    <a:pt x="240662" y="1153"/>
                  </a:lnTo>
                  <a:lnTo>
                    <a:pt x="226945" y="263"/>
                  </a:lnTo>
                  <a:lnTo>
                    <a:pt x="212420" y="0"/>
                  </a:lnTo>
                  <a:close/>
                </a:path>
                <a:path w="440689" h="436245">
                  <a:moveTo>
                    <a:pt x="273290" y="6482"/>
                  </a:moveTo>
                  <a:lnTo>
                    <a:pt x="219947" y="6482"/>
                  </a:lnTo>
                  <a:lnTo>
                    <a:pt x="237436" y="7185"/>
                  </a:lnTo>
                  <a:lnTo>
                    <a:pt x="254540" y="9255"/>
                  </a:lnTo>
                  <a:lnTo>
                    <a:pt x="302996" y="23125"/>
                  </a:lnTo>
                  <a:lnTo>
                    <a:pt x="346002" y="47329"/>
                  </a:lnTo>
                  <a:lnTo>
                    <a:pt x="382058" y="80384"/>
                  </a:lnTo>
                  <a:lnTo>
                    <a:pt x="409667" y="120804"/>
                  </a:lnTo>
                  <a:lnTo>
                    <a:pt x="427330" y="167106"/>
                  </a:lnTo>
                  <a:lnTo>
                    <a:pt x="433551" y="217806"/>
                  </a:lnTo>
                  <a:lnTo>
                    <a:pt x="432842" y="235121"/>
                  </a:lnTo>
                  <a:lnTo>
                    <a:pt x="422640" y="284553"/>
                  </a:lnTo>
                  <a:lnTo>
                    <a:pt x="401495" y="329067"/>
                  </a:lnTo>
                  <a:lnTo>
                    <a:pt x="370903" y="367188"/>
                  </a:lnTo>
                  <a:lnTo>
                    <a:pt x="332365" y="397439"/>
                  </a:lnTo>
                  <a:lnTo>
                    <a:pt x="287376" y="418345"/>
                  </a:lnTo>
                  <a:lnTo>
                    <a:pt x="237436" y="428429"/>
                  </a:lnTo>
                  <a:lnTo>
                    <a:pt x="219947" y="429130"/>
                  </a:lnTo>
                  <a:lnTo>
                    <a:pt x="273261" y="429130"/>
                  </a:lnTo>
                  <a:lnTo>
                    <a:pt x="310023" y="416736"/>
                  </a:lnTo>
                  <a:lnTo>
                    <a:pt x="351033" y="392541"/>
                  </a:lnTo>
                  <a:lnTo>
                    <a:pt x="382752" y="364586"/>
                  </a:lnTo>
                  <a:lnTo>
                    <a:pt x="412242" y="323848"/>
                  </a:lnTo>
                  <a:lnTo>
                    <a:pt x="428231" y="288788"/>
                  </a:lnTo>
                  <a:lnTo>
                    <a:pt x="438803" y="240017"/>
                  </a:lnTo>
                  <a:lnTo>
                    <a:pt x="440101" y="212469"/>
                  </a:lnTo>
                  <a:lnTo>
                    <a:pt x="439477" y="200659"/>
                  </a:lnTo>
                  <a:lnTo>
                    <a:pt x="429547" y="152035"/>
                  </a:lnTo>
                  <a:lnTo>
                    <a:pt x="413715" y="114181"/>
                  </a:lnTo>
                  <a:lnTo>
                    <a:pt x="392538" y="82505"/>
                  </a:lnTo>
                  <a:lnTo>
                    <a:pt x="357066" y="47293"/>
                  </a:lnTo>
                  <a:lnTo>
                    <a:pt x="313447" y="20636"/>
                  </a:lnTo>
                  <a:lnTo>
                    <a:pt x="277943" y="7563"/>
                  </a:lnTo>
                  <a:lnTo>
                    <a:pt x="273290" y="6482"/>
                  </a:lnTo>
                  <a:close/>
                </a:path>
              </a:pathLst>
            </a:custGeom>
            <a:solidFill>
              <a:srgbClr val="7A9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object 22"/>
            <p:cNvSpPr>
              <a:spLocks/>
            </p:cNvSpPr>
            <p:nvPr/>
          </p:nvSpPr>
          <p:spPr bwMode="auto">
            <a:xfrm>
              <a:off x="4429125" y="4953967"/>
              <a:ext cx="103585" cy="141287"/>
            </a:xfrm>
            <a:custGeom>
              <a:avLst/>
              <a:gdLst/>
              <a:ahLst/>
              <a:cxnLst>
                <a:cxn ang="0">
                  <a:pos x="57620" y="0"/>
                </a:cxn>
                <a:cxn ang="0">
                  <a:pos x="21233" y="18713"/>
                </a:cxn>
                <a:cxn ang="0">
                  <a:pos x="1478" y="55272"/>
                </a:cxn>
                <a:cxn ang="0">
                  <a:pos x="0" y="69964"/>
                </a:cxn>
                <a:cxn ang="0">
                  <a:pos x="1077" y="82524"/>
                </a:cxn>
                <a:cxn ang="0">
                  <a:pos x="19646" y="119378"/>
                </a:cxn>
                <a:cxn ang="0">
                  <a:pos x="55675" y="139324"/>
                </a:cxn>
                <a:cxn ang="0">
                  <a:pos x="70305" y="140808"/>
                </a:cxn>
                <a:cxn ang="0">
                  <a:pos x="83817" y="139056"/>
                </a:cxn>
                <a:cxn ang="0">
                  <a:pos x="117598" y="118690"/>
                </a:cxn>
                <a:cxn ang="0">
                  <a:pos x="135642" y="79985"/>
                </a:cxn>
                <a:cxn ang="0">
                  <a:pos x="136916" y="63968"/>
                </a:cxn>
                <a:cxn ang="0">
                  <a:pos x="134552" y="50760"/>
                </a:cxn>
                <a:cxn ang="0">
                  <a:pos x="113512" y="18048"/>
                </a:cxn>
                <a:cxn ang="0">
                  <a:pos x="74197" y="1014"/>
                </a:cxn>
                <a:cxn ang="0">
                  <a:pos x="57620" y="0"/>
                </a:cxn>
              </a:cxnLst>
              <a:rect l="0" t="0" r="r" b="b"/>
              <a:pathLst>
                <a:path w="137160" h="140970">
                  <a:moveTo>
                    <a:pt x="57620" y="0"/>
                  </a:moveTo>
                  <a:lnTo>
                    <a:pt x="21233" y="18713"/>
                  </a:lnTo>
                  <a:lnTo>
                    <a:pt x="1478" y="55272"/>
                  </a:lnTo>
                  <a:lnTo>
                    <a:pt x="0" y="69964"/>
                  </a:lnTo>
                  <a:lnTo>
                    <a:pt x="1077" y="82524"/>
                  </a:lnTo>
                  <a:lnTo>
                    <a:pt x="19646" y="119378"/>
                  </a:lnTo>
                  <a:lnTo>
                    <a:pt x="55675" y="139324"/>
                  </a:lnTo>
                  <a:lnTo>
                    <a:pt x="70305" y="140808"/>
                  </a:lnTo>
                  <a:lnTo>
                    <a:pt x="83817" y="139056"/>
                  </a:lnTo>
                  <a:lnTo>
                    <a:pt x="117598" y="118690"/>
                  </a:lnTo>
                  <a:lnTo>
                    <a:pt x="135642" y="79985"/>
                  </a:lnTo>
                  <a:lnTo>
                    <a:pt x="136916" y="63968"/>
                  </a:lnTo>
                  <a:lnTo>
                    <a:pt x="134552" y="50760"/>
                  </a:lnTo>
                  <a:lnTo>
                    <a:pt x="113512" y="18048"/>
                  </a:lnTo>
                  <a:lnTo>
                    <a:pt x="74197" y="1014"/>
                  </a:lnTo>
                  <a:lnTo>
                    <a:pt x="57620" y="0"/>
                  </a:lnTo>
                  <a:close/>
                </a:path>
              </a:pathLst>
            </a:custGeom>
            <a:solidFill>
              <a:srgbClr val="D3DDF8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object 23"/>
            <p:cNvSpPr>
              <a:spLocks/>
            </p:cNvSpPr>
            <p:nvPr/>
          </p:nvSpPr>
          <p:spPr bwMode="auto">
            <a:xfrm>
              <a:off x="4329112" y="5180980"/>
              <a:ext cx="301229" cy="60325"/>
            </a:xfrm>
            <a:custGeom>
              <a:avLst/>
              <a:gdLst/>
              <a:ahLst/>
              <a:cxnLst>
                <a:cxn ang="0">
                  <a:pos x="0" y="60959"/>
                </a:cxn>
                <a:cxn ang="0">
                  <a:pos x="400811" y="60959"/>
                </a:cxn>
                <a:cxn ang="0">
                  <a:pos x="400811" y="0"/>
                </a:cxn>
                <a:cxn ang="0">
                  <a:pos x="0" y="0"/>
                </a:cxn>
                <a:cxn ang="0">
                  <a:pos x="0" y="60959"/>
                </a:cxn>
              </a:cxnLst>
              <a:rect l="0" t="0" r="r" b="b"/>
              <a:pathLst>
                <a:path w="401320" h="60960">
                  <a:moveTo>
                    <a:pt x="0" y="60959"/>
                  </a:moveTo>
                  <a:lnTo>
                    <a:pt x="400811" y="60959"/>
                  </a:lnTo>
                  <a:lnTo>
                    <a:pt x="400811" y="0"/>
                  </a:lnTo>
                  <a:lnTo>
                    <a:pt x="0" y="0"/>
                  </a:lnTo>
                  <a:lnTo>
                    <a:pt x="0" y="60959"/>
                  </a:lnTo>
                  <a:close/>
                </a:path>
              </a:pathLst>
            </a:custGeom>
            <a:solidFill>
              <a:srgbClr val="2852DC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object 24"/>
            <p:cNvSpPr>
              <a:spLocks/>
            </p:cNvSpPr>
            <p:nvPr/>
          </p:nvSpPr>
          <p:spPr bwMode="auto">
            <a:xfrm>
              <a:off x="4307681" y="5036518"/>
              <a:ext cx="342900" cy="549275"/>
            </a:xfrm>
            <a:custGeom>
              <a:avLst/>
              <a:gdLst/>
              <a:ahLst/>
              <a:cxnLst>
                <a:cxn ang="0">
                  <a:pos x="193181" y="24205"/>
                </a:cxn>
                <a:cxn ang="0">
                  <a:pos x="190640" y="513920"/>
                </a:cxn>
                <a:cxn ang="0">
                  <a:pos x="202772" y="538528"/>
                </a:cxn>
                <a:cxn ang="0">
                  <a:pos x="228356" y="548639"/>
                </a:cxn>
                <a:cxn ang="0">
                  <a:pos x="245417" y="544628"/>
                </a:cxn>
                <a:cxn ang="0">
                  <a:pos x="263684" y="524649"/>
                </a:cxn>
                <a:cxn ang="0">
                  <a:pos x="266162" y="34655"/>
                </a:cxn>
                <a:cxn ang="0">
                  <a:pos x="254066" y="10027"/>
                </a:cxn>
                <a:cxn ang="0">
                  <a:pos x="228356" y="0"/>
                </a:cxn>
                <a:cxn ang="0">
                  <a:pos x="111123" y="22030"/>
                </a:cxn>
                <a:cxn ang="0">
                  <a:pos x="96294" y="44307"/>
                </a:cxn>
                <a:cxn ang="0">
                  <a:pos x="99513" y="292701"/>
                </a:cxn>
                <a:cxn ang="0">
                  <a:pos x="121721" y="307802"/>
                </a:cxn>
                <a:cxn ang="0">
                  <a:pos x="138627" y="304510"/>
                </a:cxn>
                <a:cxn ang="0">
                  <a:pos x="153737" y="282292"/>
                </a:cxn>
                <a:cxn ang="0">
                  <a:pos x="150443" y="33774"/>
                </a:cxn>
                <a:cxn ang="0">
                  <a:pos x="128150" y="18714"/>
                </a:cxn>
                <a:cxn ang="0">
                  <a:pos x="28834" y="59567"/>
                </a:cxn>
                <a:cxn ang="0">
                  <a:pos x="4956" y="72254"/>
                </a:cxn>
                <a:cxn ang="0">
                  <a:pos x="0" y="320166"/>
                </a:cxn>
                <a:cxn ang="0">
                  <a:pos x="12549" y="343973"/>
                </a:cxn>
                <a:cxn ang="0">
                  <a:pos x="28834" y="348995"/>
                </a:cxn>
                <a:cxn ang="0">
                  <a:pos x="52731" y="336330"/>
                </a:cxn>
                <a:cxn ang="0">
                  <a:pos x="57790" y="88523"/>
                </a:cxn>
                <a:cxn ang="0">
                  <a:pos x="45149" y="64660"/>
                </a:cxn>
                <a:cxn ang="0">
                  <a:pos x="28834" y="59567"/>
                </a:cxn>
                <a:cxn ang="0">
                  <a:pos x="318385" y="22016"/>
                </a:cxn>
                <a:cxn ang="0">
                  <a:pos x="303447" y="44216"/>
                </a:cxn>
                <a:cxn ang="0">
                  <a:pos x="306669" y="292678"/>
                </a:cxn>
                <a:cxn ang="0">
                  <a:pos x="328894" y="307792"/>
                </a:cxn>
                <a:cxn ang="0">
                  <a:pos x="345835" y="304496"/>
                </a:cxn>
                <a:cxn ang="0">
                  <a:pos x="360889" y="282201"/>
                </a:cxn>
                <a:cxn ang="0">
                  <a:pos x="357575" y="33751"/>
                </a:cxn>
                <a:cxn ang="0">
                  <a:pos x="335304" y="18704"/>
                </a:cxn>
                <a:cxn ang="0">
                  <a:pos x="428365" y="59567"/>
                </a:cxn>
                <a:cxn ang="0">
                  <a:pos x="404405" y="72206"/>
                </a:cxn>
                <a:cxn ang="0">
                  <a:pos x="399409" y="320171"/>
                </a:cxn>
                <a:cxn ang="0">
                  <a:pos x="411942" y="343942"/>
                </a:cxn>
                <a:cxn ang="0">
                  <a:pos x="428365" y="348995"/>
                </a:cxn>
                <a:cxn ang="0">
                  <a:pos x="452181" y="336282"/>
                </a:cxn>
                <a:cxn ang="0">
                  <a:pos x="457199" y="88527"/>
                </a:cxn>
                <a:cxn ang="0">
                  <a:pos x="444541" y="64628"/>
                </a:cxn>
                <a:cxn ang="0">
                  <a:pos x="428365" y="59567"/>
                </a:cxn>
              </a:cxnLst>
              <a:rect l="0" t="0" r="r" b="b"/>
              <a:pathLst>
                <a:path w="457200" h="548639">
                  <a:moveTo>
                    <a:pt x="228356" y="0"/>
                  </a:moveTo>
                  <a:lnTo>
                    <a:pt x="193181" y="24205"/>
                  </a:lnTo>
                  <a:lnTo>
                    <a:pt x="190499" y="38349"/>
                  </a:lnTo>
                  <a:lnTo>
                    <a:pt x="190640" y="513920"/>
                  </a:lnTo>
                  <a:lnTo>
                    <a:pt x="194481" y="527499"/>
                  </a:lnTo>
                  <a:lnTo>
                    <a:pt x="202772" y="538528"/>
                  </a:lnTo>
                  <a:lnTo>
                    <a:pt x="214425" y="545933"/>
                  </a:lnTo>
                  <a:lnTo>
                    <a:pt x="228356" y="548639"/>
                  </a:lnTo>
                  <a:lnTo>
                    <a:pt x="231755" y="548491"/>
                  </a:lnTo>
                  <a:lnTo>
                    <a:pt x="245417" y="544628"/>
                  </a:lnTo>
                  <a:lnTo>
                    <a:pt x="256386" y="536324"/>
                  </a:lnTo>
                  <a:lnTo>
                    <a:pt x="263684" y="524649"/>
                  </a:lnTo>
                  <a:lnTo>
                    <a:pt x="266334" y="510671"/>
                  </a:lnTo>
                  <a:lnTo>
                    <a:pt x="266162" y="34655"/>
                  </a:lnTo>
                  <a:lnTo>
                    <a:pt x="262297" y="21027"/>
                  </a:lnTo>
                  <a:lnTo>
                    <a:pt x="254066" y="10027"/>
                  </a:lnTo>
                  <a:lnTo>
                    <a:pt x="242431" y="2677"/>
                  </a:lnTo>
                  <a:lnTo>
                    <a:pt x="228356" y="0"/>
                  </a:lnTo>
                  <a:close/>
                </a:path>
                <a:path w="457200" h="548639">
                  <a:moveTo>
                    <a:pt x="124967" y="18537"/>
                  </a:moveTo>
                  <a:lnTo>
                    <a:pt x="111123" y="22030"/>
                  </a:lnTo>
                  <a:lnTo>
                    <a:pt x="101026" y="31249"/>
                  </a:lnTo>
                  <a:lnTo>
                    <a:pt x="96294" y="44307"/>
                  </a:lnTo>
                  <a:lnTo>
                    <a:pt x="96133" y="279018"/>
                  </a:lnTo>
                  <a:lnTo>
                    <a:pt x="99513" y="292701"/>
                  </a:lnTo>
                  <a:lnTo>
                    <a:pt x="108578" y="302914"/>
                  </a:lnTo>
                  <a:lnTo>
                    <a:pt x="121721" y="307802"/>
                  </a:lnTo>
                  <a:lnTo>
                    <a:pt x="124967" y="307979"/>
                  </a:lnTo>
                  <a:lnTo>
                    <a:pt x="138627" y="304510"/>
                  </a:lnTo>
                  <a:lnTo>
                    <a:pt x="148829" y="295334"/>
                  </a:lnTo>
                  <a:lnTo>
                    <a:pt x="153737" y="282292"/>
                  </a:lnTo>
                  <a:lnTo>
                    <a:pt x="153923" y="47375"/>
                  </a:lnTo>
                  <a:lnTo>
                    <a:pt x="150443" y="33774"/>
                  </a:lnTo>
                  <a:lnTo>
                    <a:pt x="141236" y="23595"/>
                  </a:lnTo>
                  <a:lnTo>
                    <a:pt x="128150" y="18714"/>
                  </a:lnTo>
                  <a:lnTo>
                    <a:pt x="124967" y="18537"/>
                  </a:lnTo>
                  <a:close/>
                </a:path>
                <a:path w="457200" h="548639">
                  <a:moveTo>
                    <a:pt x="28834" y="59567"/>
                  </a:moveTo>
                  <a:lnTo>
                    <a:pt x="15068" y="63047"/>
                  </a:lnTo>
                  <a:lnTo>
                    <a:pt x="4956" y="72254"/>
                  </a:lnTo>
                  <a:lnTo>
                    <a:pt x="171" y="85342"/>
                  </a:lnTo>
                  <a:lnTo>
                    <a:pt x="0" y="320166"/>
                  </a:lnTo>
                  <a:lnTo>
                    <a:pt x="3418" y="333789"/>
                  </a:lnTo>
                  <a:lnTo>
                    <a:pt x="12549" y="343973"/>
                  </a:lnTo>
                  <a:lnTo>
                    <a:pt x="25708" y="348830"/>
                  </a:lnTo>
                  <a:lnTo>
                    <a:pt x="28834" y="348995"/>
                  </a:lnTo>
                  <a:lnTo>
                    <a:pt x="42521" y="345516"/>
                  </a:lnTo>
                  <a:lnTo>
                    <a:pt x="52731" y="336330"/>
                  </a:lnTo>
                  <a:lnTo>
                    <a:pt x="57614" y="323318"/>
                  </a:lnTo>
                  <a:lnTo>
                    <a:pt x="57790" y="88523"/>
                  </a:lnTo>
                  <a:lnTo>
                    <a:pt x="54323" y="74862"/>
                  </a:lnTo>
                  <a:lnTo>
                    <a:pt x="45149" y="64660"/>
                  </a:lnTo>
                  <a:lnTo>
                    <a:pt x="32105" y="59753"/>
                  </a:lnTo>
                  <a:lnTo>
                    <a:pt x="28834" y="59567"/>
                  </a:lnTo>
                  <a:close/>
                </a:path>
                <a:path w="457200" h="548639">
                  <a:moveTo>
                    <a:pt x="332231" y="18537"/>
                  </a:moveTo>
                  <a:lnTo>
                    <a:pt x="318385" y="22016"/>
                  </a:lnTo>
                  <a:lnTo>
                    <a:pt x="308240" y="31201"/>
                  </a:lnTo>
                  <a:lnTo>
                    <a:pt x="303447" y="44216"/>
                  </a:lnTo>
                  <a:lnTo>
                    <a:pt x="303275" y="279023"/>
                  </a:lnTo>
                  <a:lnTo>
                    <a:pt x="306669" y="292678"/>
                  </a:lnTo>
                  <a:lnTo>
                    <a:pt x="315756" y="302882"/>
                  </a:lnTo>
                  <a:lnTo>
                    <a:pt x="328894" y="307792"/>
                  </a:lnTo>
                  <a:lnTo>
                    <a:pt x="332231" y="307979"/>
                  </a:lnTo>
                  <a:lnTo>
                    <a:pt x="345835" y="304496"/>
                  </a:lnTo>
                  <a:lnTo>
                    <a:pt x="356011" y="295285"/>
                  </a:lnTo>
                  <a:lnTo>
                    <a:pt x="360889" y="282201"/>
                  </a:lnTo>
                  <a:lnTo>
                    <a:pt x="361066" y="47379"/>
                  </a:lnTo>
                  <a:lnTo>
                    <a:pt x="357575" y="33751"/>
                  </a:lnTo>
                  <a:lnTo>
                    <a:pt x="348360" y="23563"/>
                  </a:lnTo>
                  <a:lnTo>
                    <a:pt x="335304" y="18704"/>
                  </a:lnTo>
                  <a:lnTo>
                    <a:pt x="332231" y="18537"/>
                  </a:lnTo>
                  <a:close/>
                </a:path>
                <a:path w="457200" h="548639">
                  <a:moveTo>
                    <a:pt x="428365" y="59567"/>
                  </a:moveTo>
                  <a:lnTo>
                    <a:pt x="414544" y="63033"/>
                  </a:lnTo>
                  <a:lnTo>
                    <a:pt x="404405" y="72206"/>
                  </a:lnTo>
                  <a:lnTo>
                    <a:pt x="399591" y="85251"/>
                  </a:lnTo>
                  <a:lnTo>
                    <a:pt x="399409" y="320171"/>
                  </a:lnTo>
                  <a:lnTo>
                    <a:pt x="402818" y="333765"/>
                  </a:lnTo>
                  <a:lnTo>
                    <a:pt x="411942" y="343942"/>
                  </a:lnTo>
                  <a:lnTo>
                    <a:pt x="425127" y="348820"/>
                  </a:lnTo>
                  <a:lnTo>
                    <a:pt x="428365" y="348995"/>
                  </a:lnTo>
                  <a:lnTo>
                    <a:pt x="441996" y="345502"/>
                  </a:lnTo>
                  <a:lnTo>
                    <a:pt x="452181" y="336282"/>
                  </a:lnTo>
                  <a:lnTo>
                    <a:pt x="457034" y="323227"/>
                  </a:lnTo>
                  <a:lnTo>
                    <a:pt x="457199" y="88527"/>
                  </a:lnTo>
                  <a:lnTo>
                    <a:pt x="453723" y="74838"/>
                  </a:lnTo>
                  <a:lnTo>
                    <a:pt x="444541" y="64628"/>
                  </a:lnTo>
                  <a:lnTo>
                    <a:pt x="431526" y="59743"/>
                  </a:lnTo>
                  <a:lnTo>
                    <a:pt x="428365" y="59567"/>
                  </a:lnTo>
                  <a:close/>
                </a:path>
              </a:pathLst>
            </a:custGeom>
            <a:solidFill>
              <a:srgbClr val="2852DC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object 25"/>
            <p:cNvSpPr>
              <a:spLocks/>
            </p:cNvSpPr>
            <p:nvPr/>
          </p:nvSpPr>
          <p:spPr bwMode="auto">
            <a:xfrm>
              <a:off x="5807869" y="4885704"/>
              <a:ext cx="213122" cy="282575"/>
            </a:xfrm>
            <a:custGeom>
              <a:avLst/>
              <a:gdLst/>
              <a:ahLst/>
              <a:cxnLst>
                <a:cxn ang="0">
                  <a:pos x="130207" y="0"/>
                </a:cxn>
                <a:cxn ang="0">
                  <a:pos x="88688" y="9808"/>
                </a:cxn>
                <a:cxn ang="0">
                  <a:pos x="52899" y="30848"/>
                </a:cxn>
                <a:cxn ang="0">
                  <a:pos x="24849" y="61111"/>
                </a:cxn>
                <a:cxn ang="0">
                  <a:pos x="6547" y="98588"/>
                </a:cxn>
                <a:cxn ang="0">
                  <a:pos x="0" y="141269"/>
                </a:cxn>
                <a:cxn ang="0">
                  <a:pos x="617" y="154577"/>
                </a:cxn>
                <a:cxn ang="0">
                  <a:pos x="10825" y="195582"/>
                </a:cxn>
                <a:cxn ang="0">
                  <a:pos x="32138" y="230886"/>
                </a:cxn>
                <a:cxn ang="0">
                  <a:pos x="62689" y="258528"/>
                </a:cxn>
                <a:cxn ang="0">
                  <a:pos x="100612" y="276547"/>
                </a:cxn>
                <a:cxn ang="0">
                  <a:pos x="144041" y="282983"/>
                </a:cxn>
                <a:cxn ang="0">
                  <a:pos x="158325" y="282036"/>
                </a:cxn>
                <a:cxn ang="0">
                  <a:pos x="198382" y="271101"/>
                </a:cxn>
                <a:cxn ang="0">
                  <a:pos x="232787" y="249281"/>
                </a:cxn>
                <a:cxn ang="0">
                  <a:pos x="259662" y="218198"/>
                </a:cxn>
                <a:cxn ang="0">
                  <a:pos x="277130" y="179472"/>
                </a:cxn>
                <a:cxn ang="0">
                  <a:pos x="283315" y="134724"/>
                </a:cxn>
                <a:cxn ang="0">
                  <a:pos x="281988" y="120813"/>
                </a:cxn>
                <a:cxn ang="0">
                  <a:pos x="270213" y="81884"/>
                </a:cxn>
                <a:cxn ang="0">
                  <a:pos x="247796" y="48551"/>
                </a:cxn>
                <a:cxn ang="0">
                  <a:pos x="216088" y="22601"/>
                </a:cxn>
                <a:cxn ang="0">
                  <a:pos x="176441" y="5821"/>
                </a:cxn>
                <a:cxn ang="0">
                  <a:pos x="130207" y="0"/>
                </a:cxn>
              </a:cxnLst>
              <a:rect l="0" t="0" r="r" b="b"/>
              <a:pathLst>
                <a:path w="283845" h="283210">
                  <a:moveTo>
                    <a:pt x="130207" y="0"/>
                  </a:moveTo>
                  <a:lnTo>
                    <a:pt x="88688" y="9808"/>
                  </a:lnTo>
                  <a:lnTo>
                    <a:pt x="52899" y="30848"/>
                  </a:lnTo>
                  <a:lnTo>
                    <a:pt x="24849" y="61111"/>
                  </a:lnTo>
                  <a:lnTo>
                    <a:pt x="6547" y="98588"/>
                  </a:lnTo>
                  <a:lnTo>
                    <a:pt x="0" y="141269"/>
                  </a:lnTo>
                  <a:lnTo>
                    <a:pt x="617" y="154577"/>
                  </a:lnTo>
                  <a:lnTo>
                    <a:pt x="10825" y="195582"/>
                  </a:lnTo>
                  <a:lnTo>
                    <a:pt x="32138" y="230886"/>
                  </a:lnTo>
                  <a:lnTo>
                    <a:pt x="62689" y="258528"/>
                  </a:lnTo>
                  <a:lnTo>
                    <a:pt x="100612" y="276547"/>
                  </a:lnTo>
                  <a:lnTo>
                    <a:pt x="144041" y="282983"/>
                  </a:lnTo>
                  <a:lnTo>
                    <a:pt x="158325" y="282036"/>
                  </a:lnTo>
                  <a:lnTo>
                    <a:pt x="198382" y="271101"/>
                  </a:lnTo>
                  <a:lnTo>
                    <a:pt x="232787" y="249281"/>
                  </a:lnTo>
                  <a:lnTo>
                    <a:pt x="259662" y="218198"/>
                  </a:lnTo>
                  <a:lnTo>
                    <a:pt x="277130" y="179472"/>
                  </a:lnTo>
                  <a:lnTo>
                    <a:pt x="283315" y="134724"/>
                  </a:lnTo>
                  <a:lnTo>
                    <a:pt x="281988" y="120813"/>
                  </a:lnTo>
                  <a:lnTo>
                    <a:pt x="270213" y="81884"/>
                  </a:lnTo>
                  <a:lnTo>
                    <a:pt x="247796" y="48551"/>
                  </a:lnTo>
                  <a:lnTo>
                    <a:pt x="216088" y="22601"/>
                  </a:lnTo>
                  <a:lnTo>
                    <a:pt x="176441" y="5821"/>
                  </a:lnTo>
                  <a:lnTo>
                    <a:pt x="130207" y="0"/>
                  </a:lnTo>
                  <a:close/>
                </a:path>
              </a:pathLst>
            </a:custGeom>
            <a:solidFill>
              <a:srgbClr val="40AFC2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object 26"/>
            <p:cNvSpPr>
              <a:spLocks/>
            </p:cNvSpPr>
            <p:nvPr/>
          </p:nvSpPr>
          <p:spPr bwMode="auto">
            <a:xfrm>
              <a:off x="5749529" y="4809504"/>
              <a:ext cx="330994" cy="434975"/>
            </a:xfrm>
            <a:custGeom>
              <a:avLst/>
              <a:gdLst/>
              <a:ahLst/>
              <a:cxnLst>
                <a:cxn ang="0">
                  <a:pos x="164892" y="7109"/>
                </a:cxn>
                <a:cxn ang="0">
                  <a:pos x="82411" y="47703"/>
                </a:cxn>
                <a:cxn ang="0">
                  <a:pos x="26383" y="114596"/>
                </a:cxn>
                <a:cxn ang="0">
                  <a:pos x="1030" y="199374"/>
                </a:cxn>
                <a:cxn ang="0">
                  <a:pos x="1010" y="241471"/>
                </a:cxn>
                <a:cxn ang="0">
                  <a:pos x="28002" y="324546"/>
                </a:cxn>
                <a:cxn ang="0">
                  <a:pos x="95696" y="397490"/>
                </a:cxn>
                <a:cxn ang="0">
                  <a:pos x="169184" y="429947"/>
                </a:cxn>
                <a:cxn ang="0">
                  <a:pos x="219947" y="435738"/>
                </a:cxn>
                <a:cxn ang="0">
                  <a:pos x="272012" y="429474"/>
                </a:cxn>
                <a:cxn ang="0">
                  <a:pos x="219947" y="429130"/>
                </a:cxn>
                <a:cxn ang="0">
                  <a:pos x="152543" y="418345"/>
                </a:cxn>
                <a:cxn ang="0">
                  <a:pos x="69064" y="367188"/>
                </a:cxn>
                <a:cxn ang="0">
                  <a:pos x="17367" y="284553"/>
                </a:cxn>
                <a:cxn ang="0">
                  <a:pos x="6466" y="217806"/>
                </a:cxn>
                <a:cxn ang="0">
                  <a:pos x="17367" y="151110"/>
                </a:cxn>
                <a:cxn ang="0">
                  <a:pos x="69064" y="68474"/>
                </a:cxn>
                <a:cxn ang="0">
                  <a:pos x="152543" y="17280"/>
                </a:cxn>
                <a:cxn ang="0">
                  <a:pos x="219947" y="6482"/>
                </a:cxn>
                <a:cxn ang="0">
                  <a:pos x="266064" y="4805"/>
                </a:cxn>
                <a:cxn ang="0">
                  <a:pos x="240662" y="1153"/>
                </a:cxn>
                <a:cxn ang="0">
                  <a:pos x="212420" y="0"/>
                </a:cxn>
                <a:cxn ang="0">
                  <a:pos x="219947" y="6482"/>
                </a:cxn>
                <a:cxn ang="0">
                  <a:pos x="254540" y="9255"/>
                </a:cxn>
                <a:cxn ang="0">
                  <a:pos x="346002" y="47329"/>
                </a:cxn>
                <a:cxn ang="0">
                  <a:pos x="409667" y="120804"/>
                </a:cxn>
                <a:cxn ang="0">
                  <a:pos x="433551" y="217806"/>
                </a:cxn>
                <a:cxn ang="0">
                  <a:pos x="422640" y="284553"/>
                </a:cxn>
                <a:cxn ang="0">
                  <a:pos x="370903" y="367188"/>
                </a:cxn>
                <a:cxn ang="0">
                  <a:pos x="287376" y="418345"/>
                </a:cxn>
                <a:cxn ang="0">
                  <a:pos x="219947" y="429130"/>
                </a:cxn>
                <a:cxn ang="0">
                  <a:pos x="310023" y="416736"/>
                </a:cxn>
                <a:cxn ang="0">
                  <a:pos x="382752" y="364586"/>
                </a:cxn>
                <a:cxn ang="0">
                  <a:pos x="428231" y="288788"/>
                </a:cxn>
                <a:cxn ang="0">
                  <a:pos x="440101" y="212469"/>
                </a:cxn>
                <a:cxn ang="0">
                  <a:pos x="429547" y="152035"/>
                </a:cxn>
                <a:cxn ang="0">
                  <a:pos x="392538" y="82505"/>
                </a:cxn>
                <a:cxn ang="0">
                  <a:pos x="313447" y="20636"/>
                </a:cxn>
                <a:cxn ang="0">
                  <a:pos x="273290" y="6482"/>
                </a:cxn>
              </a:cxnLst>
              <a:rect l="0" t="0" r="r" b="b"/>
              <a:pathLst>
                <a:path w="440690" h="436245">
                  <a:moveTo>
                    <a:pt x="212420" y="0"/>
                  </a:moveTo>
                  <a:lnTo>
                    <a:pt x="164892" y="7109"/>
                  </a:lnTo>
                  <a:lnTo>
                    <a:pt x="125169" y="21044"/>
                  </a:lnTo>
                  <a:lnTo>
                    <a:pt x="82411" y="47703"/>
                  </a:lnTo>
                  <a:lnTo>
                    <a:pt x="54615" y="73909"/>
                  </a:lnTo>
                  <a:lnTo>
                    <a:pt x="26383" y="114596"/>
                  </a:lnTo>
                  <a:lnTo>
                    <a:pt x="10411" y="150857"/>
                  </a:lnTo>
                  <a:lnTo>
                    <a:pt x="1030" y="199374"/>
                  </a:lnTo>
                  <a:lnTo>
                    <a:pt x="0" y="228728"/>
                  </a:lnTo>
                  <a:lnTo>
                    <a:pt x="1010" y="241471"/>
                  </a:lnTo>
                  <a:lnTo>
                    <a:pt x="8531" y="278867"/>
                  </a:lnTo>
                  <a:lnTo>
                    <a:pt x="28002" y="324546"/>
                  </a:lnTo>
                  <a:lnTo>
                    <a:pt x="58443" y="365674"/>
                  </a:lnTo>
                  <a:lnTo>
                    <a:pt x="95696" y="397490"/>
                  </a:lnTo>
                  <a:lnTo>
                    <a:pt x="130744" y="416643"/>
                  </a:lnTo>
                  <a:lnTo>
                    <a:pt x="169184" y="429947"/>
                  </a:lnTo>
                  <a:lnTo>
                    <a:pt x="207052" y="435376"/>
                  </a:lnTo>
                  <a:lnTo>
                    <a:pt x="219947" y="435738"/>
                  </a:lnTo>
                  <a:lnTo>
                    <a:pt x="223003" y="435718"/>
                  </a:lnTo>
                  <a:lnTo>
                    <a:pt x="272012" y="429474"/>
                  </a:lnTo>
                  <a:lnTo>
                    <a:pt x="273261" y="429130"/>
                  </a:lnTo>
                  <a:lnTo>
                    <a:pt x="219947" y="429130"/>
                  </a:lnTo>
                  <a:lnTo>
                    <a:pt x="202464" y="428429"/>
                  </a:lnTo>
                  <a:lnTo>
                    <a:pt x="152543" y="418345"/>
                  </a:lnTo>
                  <a:lnTo>
                    <a:pt x="107578" y="397439"/>
                  </a:lnTo>
                  <a:lnTo>
                    <a:pt x="69064" y="367188"/>
                  </a:lnTo>
                  <a:lnTo>
                    <a:pt x="38495" y="329067"/>
                  </a:lnTo>
                  <a:lnTo>
                    <a:pt x="17367" y="284553"/>
                  </a:lnTo>
                  <a:lnTo>
                    <a:pt x="7175" y="235121"/>
                  </a:lnTo>
                  <a:lnTo>
                    <a:pt x="6466" y="217806"/>
                  </a:lnTo>
                  <a:lnTo>
                    <a:pt x="7175" y="200509"/>
                  </a:lnTo>
                  <a:lnTo>
                    <a:pt x="17367" y="151110"/>
                  </a:lnTo>
                  <a:lnTo>
                    <a:pt x="38495" y="106604"/>
                  </a:lnTo>
                  <a:lnTo>
                    <a:pt x="69064" y="68474"/>
                  </a:lnTo>
                  <a:lnTo>
                    <a:pt x="107578" y="38205"/>
                  </a:lnTo>
                  <a:lnTo>
                    <a:pt x="152543" y="17280"/>
                  </a:lnTo>
                  <a:lnTo>
                    <a:pt x="202464" y="7185"/>
                  </a:lnTo>
                  <a:lnTo>
                    <a:pt x="219947" y="6482"/>
                  </a:lnTo>
                  <a:lnTo>
                    <a:pt x="273290" y="6482"/>
                  </a:lnTo>
                  <a:lnTo>
                    <a:pt x="266064" y="4805"/>
                  </a:lnTo>
                  <a:lnTo>
                    <a:pt x="253669" y="2667"/>
                  </a:lnTo>
                  <a:lnTo>
                    <a:pt x="240662" y="1153"/>
                  </a:lnTo>
                  <a:lnTo>
                    <a:pt x="226945" y="263"/>
                  </a:lnTo>
                  <a:lnTo>
                    <a:pt x="212420" y="0"/>
                  </a:lnTo>
                  <a:close/>
                </a:path>
                <a:path w="440690" h="436245">
                  <a:moveTo>
                    <a:pt x="273290" y="6482"/>
                  </a:moveTo>
                  <a:lnTo>
                    <a:pt x="219947" y="6482"/>
                  </a:lnTo>
                  <a:lnTo>
                    <a:pt x="237436" y="7185"/>
                  </a:lnTo>
                  <a:lnTo>
                    <a:pt x="254540" y="9255"/>
                  </a:lnTo>
                  <a:lnTo>
                    <a:pt x="302996" y="23125"/>
                  </a:lnTo>
                  <a:lnTo>
                    <a:pt x="346002" y="47329"/>
                  </a:lnTo>
                  <a:lnTo>
                    <a:pt x="382058" y="80384"/>
                  </a:lnTo>
                  <a:lnTo>
                    <a:pt x="409667" y="120804"/>
                  </a:lnTo>
                  <a:lnTo>
                    <a:pt x="427330" y="167106"/>
                  </a:lnTo>
                  <a:lnTo>
                    <a:pt x="433551" y="217806"/>
                  </a:lnTo>
                  <a:lnTo>
                    <a:pt x="432842" y="235121"/>
                  </a:lnTo>
                  <a:lnTo>
                    <a:pt x="422640" y="284553"/>
                  </a:lnTo>
                  <a:lnTo>
                    <a:pt x="401495" y="329067"/>
                  </a:lnTo>
                  <a:lnTo>
                    <a:pt x="370903" y="367188"/>
                  </a:lnTo>
                  <a:lnTo>
                    <a:pt x="332365" y="397439"/>
                  </a:lnTo>
                  <a:lnTo>
                    <a:pt x="287376" y="418345"/>
                  </a:lnTo>
                  <a:lnTo>
                    <a:pt x="237436" y="428429"/>
                  </a:lnTo>
                  <a:lnTo>
                    <a:pt x="219947" y="429130"/>
                  </a:lnTo>
                  <a:lnTo>
                    <a:pt x="273261" y="429130"/>
                  </a:lnTo>
                  <a:lnTo>
                    <a:pt x="310023" y="416736"/>
                  </a:lnTo>
                  <a:lnTo>
                    <a:pt x="351033" y="392541"/>
                  </a:lnTo>
                  <a:lnTo>
                    <a:pt x="382752" y="364586"/>
                  </a:lnTo>
                  <a:lnTo>
                    <a:pt x="412242" y="323848"/>
                  </a:lnTo>
                  <a:lnTo>
                    <a:pt x="428231" y="288788"/>
                  </a:lnTo>
                  <a:lnTo>
                    <a:pt x="438803" y="240017"/>
                  </a:lnTo>
                  <a:lnTo>
                    <a:pt x="440101" y="212469"/>
                  </a:lnTo>
                  <a:lnTo>
                    <a:pt x="439477" y="200659"/>
                  </a:lnTo>
                  <a:lnTo>
                    <a:pt x="429547" y="152035"/>
                  </a:lnTo>
                  <a:lnTo>
                    <a:pt x="413715" y="114181"/>
                  </a:lnTo>
                  <a:lnTo>
                    <a:pt x="392538" y="82505"/>
                  </a:lnTo>
                  <a:lnTo>
                    <a:pt x="357066" y="47293"/>
                  </a:lnTo>
                  <a:lnTo>
                    <a:pt x="313447" y="20636"/>
                  </a:lnTo>
                  <a:lnTo>
                    <a:pt x="277943" y="7563"/>
                  </a:lnTo>
                  <a:lnTo>
                    <a:pt x="273290" y="6482"/>
                  </a:lnTo>
                  <a:close/>
                </a:path>
              </a:pathLst>
            </a:custGeom>
            <a:solidFill>
              <a:srgbClr val="2B7987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object 27"/>
            <p:cNvSpPr>
              <a:spLocks/>
            </p:cNvSpPr>
            <p:nvPr/>
          </p:nvSpPr>
          <p:spPr bwMode="auto">
            <a:xfrm>
              <a:off x="5862638" y="4955554"/>
              <a:ext cx="103585" cy="142875"/>
            </a:xfrm>
            <a:custGeom>
              <a:avLst/>
              <a:gdLst/>
              <a:ahLst/>
              <a:cxnLst>
                <a:cxn ang="0">
                  <a:pos x="57079" y="0"/>
                </a:cxn>
                <a:cxn ang="0">
                  <a:pos x="21016" y="19052"/>
                </a:cxn>
                <a:cxn ang="0">
                  <a:pos x="1462" y="55863"/>
                </a:cxn>
                <a:cxn ang="0">
                  <a:pos x="0" y="70622"/>
                </a:cxn>
                <a:cxn ang="0">
                  <a:pos x="1378" y="84925"/>
                </a:cxn>
                <a:cxn ang="0">
                  <a:pos x="20453" y="121191"/>
                </a:cxn>
                <a:cxn ang="0">
                  <a:pos x="56912" y="140736"/>
                </a:cxn>
                <a:cxn ang="0">
                  <a:pos x="71810" y="142171"/>
                </a:cxn>
                <a:cxn ang="0">
                  <a:pos x="85056" y="140140"/>
                </a:cxn>
                <a:cxn ang="0">
                  <a:pos x="118074" y="119161"/>
                </a:cxn>
                <a:cxn ang="0">
                  <a:pos x="135618" y="79855"/>
                </a:cxn>
                <a:cxn ang="0">
                  <a:pos x="136828" y="63569"/>
                </a:cxn>
                <a:cxn ang="0">
                  <a:pos x="134316" y="50408"/>
                </a:cxn>
                <a:cxn ang="0">
                  <a:pos x="113058" y="17858"/>
                </a:cxn>
                <a:cxn ang="0">
                  <a:pos x="73681" y="975"/>
                </a:cxn>
                <a:cxn ang="0">
                  <a:pos x="57079" y="0"/>
                </a:cxn>
              </a:cxnLst>
              <a:rect l="0" t="0" r="r" b="b"/>
              <a:pathLst>
                <a:path w="137159" h="142239">
                  <a:moveTo>
                    <a:pt x="57079" y="0"/>
                  </a:moveTo>
                  <a:lnTo>
                    <a:pt x="21016" y="19052"/>
                  </a:lnTo>
                  <a:lnTo>
                    <a:pt x="1462" y="55863"/>
                  </a:lnTo>
                  <a:lnTo>
                    <a:pt x="0" y="70622"/>
                  </a:lnTo>
                  <a:lnTo>
                    <a:pt x="1378" y="84925"/>
                  </a:lnTo>
                  <a:lnTo>
                    <a:pt x="20453" y="121191"/>
                  </a:lnTo>
                  <a:lnTo>
                    <a:pt x="56912" y="140736"/>
                  </a:lnTo>
                  <a:lnTo>
                    <a:pt x="71810" y="142171"/>
                  </a:lnTo>
                  <a:lnTo>
                    <a:pt x="85056" y="140140"/>
                  </a:lnTo>
                  <a:lnTo>
                    <a:pt x="118074" y="119161"/>
                  </a:lnTo>
                  <a:lnTo>
                    <a:pt x="135618" y="79855"/>
                  </a:lnTo>
                  <a:lnTo>
                    <a:pt x="136828" y="63569"/>
                  </a:lnTo>
                  <a:lnTo>
                    <a:pt x="134316" y="50408"/>
                  </a:lnTo>
                  <a:lnTo>
                    <a:pt x="113058" y="17858"/>
                  </a:lnTo>
                  <a:lnTo>
                    <a:pt x="73681" y="975"/>
                  </a:lnTo>
                  <a:lnTo>
                    <a:pt x="57079" y="0"/>
                  </a:lnTo>
                  <a:close/>
                </a:path>
              </a:pathLst>
            </a:custGeom>
            <a:solidFill>
              <a:srgbClr val="D6EEF2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object 28"/>
            <p:cNvSpPr>
              <a:spLocks/>
            </p:cNvSpPr>
            <p:nvPr/>
          </p:nvSpPr>
          <p:spPr bwMode="auto">
            <a:xfrm>
              <a:off x="5765006" y="5180980"/>
              <a:ext cx="300038" cy="60325"/>
            </a:xfrm>
            <a:custGeom>
              <a:avLst/>
              <a:gdLst/>
              <a:ahLst/>
              <a:cxnLst>
                <a:cxn ang="0">
                  <a:pos x="0" y="60959"/>
                </a:cxn>
                <a:cxn ang="0">
                  <a:pos x="400811" y="60959"/>
                </a:cxn>
                <a:cxn ang="0">
                  <a:pos x="400811" y="0"/>
                </a:cxn>
                <a:cxn ang="0">
                  <a:pos x="0" y="0"/>
                </a:cxn>
                <a:cxn ang="0">
                  <a:pos x="0" y="60959"/>
                </a:cxn>
              </a:cxnLst>
              <a:rect l="0" t="0" r="r" b="b"/>
              <a:pathLst>
                <a:path w="401320" h="60960">
                  <a:moveTo>
                    <a:pt x="0" y="60959"/>
                  </a:moveTo>
                  <a:lnTo>
                    <a:pt x="400811" y="60959"/>
                  </a:lnTo>
                  <a:lnTo>
                    <a:pt x="400811" y="0"/>
                  </a:lnTo>
                  <a:lnTo>
                    <a:pt x="0" y="0"/>
                  </a:lnTo>
                  <a:lnTo>
                    <a:pt x="0" y="60959"/>
                  </a:lnTo>
                  <a:close/>
                </a:path>
              </a:pathLst>
            </a:custGeom>
            <a:solidFill>
              <a:srgbClr val="39A2B5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object 29"/>
            <p:cNvSpPr>
              <a:spLocks/>
            </p:cNvSpPr>
            <p:nvPr/>
          </p:nvSpPr>
          <p:spPr bwMode="auto">
            <a:xfrm>
              <a:off x="5742385" y="5036518"/>
              <a:ext cx="342900" cy="549275"/>
            </a:xfrm>
            <a:custGeom>
              <a:avLst/>
              <a:gdLst/>
              <a:ahLst/>
              <a:cxnLst>
                <a:cxn ang="0">
                  <a:pos x="193181" y="24205"/>
                </a:cxn>
                <a:cxn ang="0">
                  <a:pos x="190640" y="513920"/>
                </a:cxn>
                <a:cxn ang="0">
                  <a:pos x="202772" y="538528"/>
                </a:cxn>
                <a:cxn ang="0">
                  <a:pos x="228356" y="548639"/>
                </a:cxn>
                <a:cxn ang="0">
                  <a:pos x="245417" y="544628"/>
                </a:cxn>
                <a:cxn ang="0">
                  <a:pos x="263684" y="524649"/>
                </a:cxn>
                <a:cxn ang="0">
                  <a:pos x="266162" y="34655"/>
                </a:cxn>
                <a:cxn ang="0">
                  <a:pos x="254066" y="10027"/>
                </a:cxn>
                <a:cxn ang="0">
                  <a:pos x="228356" y="0"/>
                </a:cxn>
                <a:cxn ang="0">
                  <a:pos x="111123" y="22030"/>
                </a:cxn>
                <a:cxn ang="0">
                  <a:pos x="96294" y="44307"/>
                </a:cxn>
                <a:cxn ang="0">
                  <a:pos x="99513" y="292701"/>
                </a:cxn>
                <a:cxn ang="0">
                  <a:pos x="121721" y="307802"/>
                </a:cxn>
                <a:cxn ang="0">
                  <a:pos x="138627" y="304510"/>
                </a:cxn>
                <a:cxn ang="0">
                  <a:pos x="153737" y="282292"/>
                </a:cxn>
                <a:cxn ang="0">
                  <a:pos x="150443" y="33774"/>
                </a:cxn>
                <a:cxn ang="0">
                  <a:pos x="128150" y="18714"/>
                </a:cxn>
                <a:cxn ang="0">
                  <a:pos x="28834" y="59567"/>
                </a:cxn>
                <a:cxn ang="0">
                  <a:pos x="4956" y="72254"/>
                </a:cxn>
                <a:cxn ang="0">
                  <a:pos x="0" y="320166"/>
                </a:cxn>
                <a:cxn ang="0">
                  <a:pos x="12549" y="343973"/>
                </a:cxn>
                <a:cxn ang="0">
                  <a:pos x="28834" y="348995"/>
                </a:cxn>
                <a:cxn ang="0">
                  <a:pos x="52731" y="336330"/>
                </a:cxn>
                <a:cxn ang="0">
                  <a:pos x="57790" y="88523"/>
                </a:cxn>
                <a:cxn ang="0">
                  <a:pos x="45149" y="64660"/>
                </a:cxn>
                <a:cxn ang="0">
                  <a:pos x="28834" y="59567"/>
                </a:cxn>
                <a:cxn ang="0">
                  <a:pos x="318385" y="22016"/>
                </a:cxn>
                <a:cxn ang="0">
                  <a:pos x="303447" y="44216"/>
                </a:cxn>
                <a:cxn ang="0">
                  <a:pos x="306669" y="292678"/>
                </a:cxn>
                <a:cxn ang="0">
                  <a:pos x="328894" y="307792"/>
                </a:cxn>
                <a:cxn ang="0">
                  <a:pos x="345835" y="304496"/>
                </a:cxn>
                <a:cxn ang="0">
                  <a:pos x="360889" y="282201"/>
                </a:cxn>
                <a:cxn ang="0">
                  <a:pos x="357575" y="33751"/>
                </a:cxn>
                <a:cxn ang="0">
                  <a:pos x="335304" y="18704"/>
                </a:cxn>
                <a:cxn ang="0">
                  <a:pos x="428365" y="59567"/>
                </a:cxn>
                <a:cxn ang="0">
                  <a:pos x="404405" y="72206"/>
                </a:cxn>
                <a:cxn ang="0">
                  <a:pos x="399409" y="320171"/>
                </a:cxn>
                <a:cxn ang="0">
                  <a:pos x="411942" y="343942"/>
                </a:cxn>
                <a:cxn ang="0">
                  <a:pos x="428365" y="348995"/>
                </a:cxn>
                <a:cxn ang="0">
                  <a:pos x="452181" y="336282"/>
                </a:cxn>
                <a:cxn ang="0">
                  <a:pos x="457199" y="88527"/>
                </a:cxn>
                <a:cxn ang="0">
                  <a:pos x="444541" y="64628"/>
                </a:cxn>
                <a:cxn ang="0">
                  <a:pos x="428365" y="59567"/>
                </a:cxn>
              </a:cxnLst>
              <a:rect l="0" t="0" r="r" b="b"/>
              <a:pathLst>
                <a:path w="457200" h="548639">
                  <a:moveTo>
                    <a:pt x="228356" y="0"/>
                  </a:moveTo>
                  <a:lnTo>
                    <a:pt x="193181" y="24205"/>
                  </a:lnTo>
                  <a:lnTo>
                    <a:pt x="190499" y="38349"/>
                  </a:lnTo>
                  <a:lnTo>
                    <a:pt x="190640" y="513920"/>
                  </a:lnTo>
                  <a:lnTo>
                    <a:pt x="194481" y="527499"/>
                  </a:lnTo>
                  <a:lnTo>
                    <a:pt x="202772" y="538528"/>
                  </a:lnTo>
                  <a:lnTo>
                    <a:pt x="214425" y="545933"/>
                  </a:lnTo>
                  <a:lnTo>
                    <a:pt x="228356" y="548639"/>
                  </a:lnTo>
                  <a:lnTo>
                    <a:pt x="231755" y="548491"/>
                  </a:lnTo>
                  <a:lnTo>
                    <a:pt x="245417" y="544628"/>
                  </a:lnTo>
                  <a:lnTo>
                    <a:pt x="256386" y="536324"/>
                  </a:lnTo>
                  <a:lnTo>
                    <a:pt x="263684" y="524649"/>
                  </a:lnTo>
                  <a:lnTo>
                    <a:pt x="266334" y="510671"/>
                  </a:lnTo>
                  <a:lnTo>
                    <a:pt x="266162" y="34655"/>
                  </a:lnTo>
                  <a:lnTo>
                    <a:pt x="262297" y="21027"/>
                  </a:lnTo>
                  <a:lnTo>
                    <a:pt x="254066" y="10027"/>
                  </a:lnTo>
                  <a:lnTo>
                    <a:pt x="242431" y="2677"/>
                  </a:lnTo>
                  <a:lnTo>
                    <a:pt x="228356" y="0"/>
                  </a:lnTo>
                  <a:close/>
                </a:path>
                <a:path w="457200" h="548639">
                  <a:moveTo>
                    <a:pt x="124967" y="18537"/>
                  </a:moveTo>
                  <a:lnTo>
                    <a:pt x="111123" y="22030"/>
                  </a:lnTo>
                  <a:lnTo>
                    <a:pt x="101026" y="31249"/>
                  </a:lnTo>
                  <a:lnTo>
                    <a:pt x="96294" y="44307"/>
                  </a:lnTo>
                  <a:lnTo>
                    <a:pt x="96133" y="279018"/>
                  </a:lnTo>
                  <a:lnTo>
                    <a:pt x="99513" y="292701"/>
                  </a:lnTo>
                  <a:lnTo>
                    <a:pt x="108578" y="302914"/>
                  </a:lnTo>
                  <a:lnTo>
                    <a:pt x="121721" y="307802"/>
                  </a:lnTo>
                  <a:lnTo>
                    <a:pt x="124967" y="307979"/>
                  </a:lnTo>
                  <a:lnTo>
                    <a:pt x="138627" y="304510"/>
                  </a:lnTo>
                  <a:lnTo>
                    <a:pt x="148829" y="295334"/>
                  </a:lnTo>
                  <a:lnTo>
                    <a:pt x="153737" y="282292"/>
                  </a:lnTo>
                  <a:lnTo>
                    <a:pt x="153923" y="47375"/>
                  </a:lnTo>
                  <a:lnTo>
                    <a:pt x="150443" y="33774"/>
                  </a:lnTo>
                  <a:lnTo>
                    <a:pt x="141236" y="23595"/>
                  </a:lnTo>
                  <a:lnTo>
                    <a:pt x="128150" y="18714"/>
                  </a:lnTo>
                  <a:lnTo>
                    <a:pt x="124967" y="18537"/>
                  </a:lnTo>
                  <a:close/>
                </a:path>
                <a:path w="457200" h="548639">
                  <a:moveTo>
                    <a:pt x="28834" y="59567"/>
                  </a:moveTo>
                  <a:lnTo>
                    <a:pt x="15068" y="63047"/>
                  </a:lnTo>
                  <a:lnTo>
                    <a:pt x="4956" y="72254"/>
                  </a:lnTo>
                  <a:lnTo>
                    <a:pt x="171" y="85342"/>
                  </a:lnTo>
                  <a:lnTo>
                    <a:pt x="0" y="320166"/>
                  </a:lnTo>
                  <a:lnTo>
                    <a:pt x="3418" y="333789"/>
                  </a:lnTo>
                  <a:lnTo>
                    <a:pt x="12549" y="343973"/>
                  </a:lnTo>
                  <a:lnTo>
                    <a:pt x="25708" y="348830"/>
                  </a:lnTo>
                  <a:lnTo>
                    <a:pt x="28834" y="348995"/>
                  </a:lnTo>
                  <a:lnTo>
                    <a:pt x="42521" y="345516"/>
                  </a:lnTo>
                  <a:lnTo>
                    <a:pt x="52731" y="336330"/>
                  </a:lnTo>
                  <a:lnTo>
                    <a:pt x="57614" y="323318"/>
                  </a:lnTo>
                  <a:lnTo>
                    <a:pt x="57790" y="88523"/>
                  </a:lnTo>
                  <a:lnTo>
                    <a:pt x="54323" y="74862"/>
                  </a:lnTo>
                  <a:lnTo>
                    <a:pt x="45149" y="64660"/>
                  </a:lnTo>
                  <a:lnTo>
                    <a:pt x="32105" y="59753"/>
                  </a:lnTo>
                  <a:lnTo>
                    <a:pt x="28834" y="59567"/>
                  </a:lnTo>
                  <a:close/>
                </a:path>
                <a:path w="457200" h="548639">
                  <a:moveTo>
                    <a:pt x="332231" y="18537"/>
                  </a:moveTo>
                  <a:lnTo>
                    <a:pt x="318385" y="22016"/>
                  </a:lnTo>
                  <a:lnTo>
                    <a:pt x="308240" y="31201"/>
                  </a:lnTo>
                  <a:lnTo>
                    <a:pt x="303447" y="44216"/>
                  </a:lnTo>
                  <a:lnTo>
                    <a:pt x="303275" y="279023"/>
                  </a:lnTo>
                  <a:lnTo>
                    <a:pt x="306669" y="292678"/>
                  </a:lnTo>
                  <a:lnTo>
                    <a:pt x="315756" y="302882"/>
                  </a:lnTo>
                  <a:lnTo>
                    <a:pt x="328894" y="307792"/>
                  </a:lnTo>
                  <a:lnTo>
                    <a:pt x="332231" y="307979"/>
                  </a:lnTo>
                  <a:lnTo>
                    <a:pt x="345835" y="304496"/>
                  </a:lnTo>
                  <a:lnTo>
                    <a:pt x="356011" y="295285"/>
                  </a:lnTo>
                  <a:lnTo>
                    <a:pt x="360889" y="282201"/>
                  </a:lnTo>
                  <a:lnTo>
                    <a:pt x="361066" y="47379"/>
                  </a:lnTo>
                  <a:lnTo>
                    <a:pt x="357575" y="33751"/>
                  </a:lnTo>
                  <a:lnTo>
                    <a:pt x="348360" y="23563"/>
                  </a:lnTo>
                  <a:lnTo>
                    <a:pt x="335304" y="18704"/>
                  </a:lnTo>
                  <a:lnTo>
                    <a:pt x="332231" y="18537"/>
                  </a:lnTo>
                  <a:close/>
                </a:path>
                <a:path w="457200" h="548639">
                  <a:moveTo>
                    <a:pt x="428365" y="59567"/>
                  </a:moveTo>
                  <a:lnTo>
                    <a:pt x="414544" y="63033"/>
                  </a:lnTo>
                  <a:lnTo>
                    <a:pt x="404405" y="72206"/>
                  </a:lnTo>
                  <a:lnTo>
                    <a:pt x="399591" y="85251"/>
                  </a:lnTo>
                  <a:lnTo>
                    <a:pt x="399409" y="320171"/>
                  </a:lnTo>
                  <a:lnTo>
                    <a:pt x="402818" y="333765"/>
                  </a:lnTo>
                  <a:lnTo>
                    <a:pt x="411942" y="343942"/>
                  </a:lnTo>
                  <a:lnTo>
                    <a:pt x="425127" y="348820"/>
                  </a:lnTo>
                  <a:lnTo>
                    <a:pt x="428365" y="348995"/>
                  </a:lnTo>
                  <a:lnTo>
                    <a:pt x="441996" y="345502"/>
                  </a:lnTo>
                  <a:lnTo>
                    <a:pt x="452181" y="336282"/>
                  </a:lnTo>
                  <a:lnTo>
                    <a:pt x="457034" y="323227"/>
                  </a:lnTo>
                  <a:lnTo>
                    <a:pt x="457199" y="88527"/>
                  </a:lnTo>
                  <a:lnTo>
                    <a:pt x="453723" y="74838"/>
                  </a:lnTo>
                  <a:lnTo>
                    <a:pt x="444541" y="64628"/>
                  </a:lnTo>
                  <a:lnTo>
                    <a:pt x="431526" y="59743"/>
                  </a:lnTo>
                  <a:lnTo>
                    <a:pt x="428365" y="59567"/>
                  </a:lnTo>
                  <a:close/>
                </a:path>
              </a:pathLst>
            </a:custGeom>
            <a:solidFill>
              <a:srgbClr val="39A2B5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object 30"/>
            <p:cNvSpPr>
              <a:spLocks noChangeArrowheads="1"/>
            </p:cNvSpPr>
            <p:nvPr/>
          </p:nvSpPr>
          <p:spPr bwMode="auto">
            <a:xfrm>
              <a:off x="4756548" y="4815854"/>
              <a:ext cx="916781" cy="560388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8" name="object 36"/>
          <p:cNvSpPr txBox="1"/>
          <p:nvPr/>
        </p:nvSpPr>
        <p:spPr>
          <a:xfrm>
            <a:off x="3962400" y="1828800"/>
            <a:ext cx="24384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>
              <a:lnSpc>
                <a:spcPts val="2350"/>
              </a:lnSpc>
            </a:pP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5G mobile technology make VR and AR faster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9" name="object 37"/>
          <p:cNvSpPr txBox="1"/>
          <p:nvPr/>
        </p:nvSpPr>
        <p:spPr>
          <a:xfrm>
            <a:off x="6705600" y="3087390"/>
            <a:ext cx="2438400" cy="14747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>
              <a:lnSpc>
                <a:spcPts val="2300"/>
              </a:lnSpc>
            </a:pP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5G transform industries 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into 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remote control of critical infrastructure, 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vehicles,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 medical procedures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0" name="object 38"/>
          <p:cNvSpPr txBox="1"/>
          <p:nvPr/>
        </p:nvSpPr>
        <p:spPr>
          <a:xfrm>
            <a:off x="3962400" y="5820742"/>
            <a:ext cx="2438400" cy="884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>
              <a:lnSpc>
                <a:spcPts val="2300"/>
              </a:lnSpc>
            </a:pP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Connect  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massive number of embedded sensors 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2" name="object 40"/>
          <p:cNvSpPr>
            <a:spLocks/>
          </p:cNvSpPr>
          <p:nvPr/>
        </p:nvSpPr>
        <p:spPr bwMode="auto">
          <a:xfrm>
            <a:off x="6490097" y="1068388"/>
            <a:ext cx="0" cy="51593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159002"/>
              </a:cxn>
            </a:cxnLst>
            <a:rect l="0" t="0" r="r" b="b"/>
            <a:pathLst>
              <a:path h="5159375">
                <a:moveTo>
                  <a:pt x="0" y="0"/>
                </a:moveTo>
                <a:lnTo>
                  <a:pt x="0" y="5159002"/>
                </a:lnTo>
              </a:path>
            </a:pathLst>
          </a:custGeom>
          <a:noFill/>
          <a:ln w="19811">
            <a:solidFill>
              <a:srgbClr val="44567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" name="object 41"/>
          <p:cNvSpPr txBox="1"/>
          <p:nvPr/>
        </p:nvSpPr>
        <p:spPr>
          <a:xfrm>
            <a:off x="514350" y="533400"/>
            <a:ext cx="2205038" cy="41363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ct val="84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5G Usages</a:t>
            </a:r>
            <a:endParaRPr lang="en-US" sz="32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object 36"/>
          <p:cNvSpPr txBox="1"/>
          <p:nvPr/>
        </p:nvSpPr>
        <p:spPr>
          <a:xfrm>
            <a:off x="304800" y="1524000"/>
            <a:ext cx="2819400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03225" indent="-403225">
              <a:lnSpc>
                <a:spcPts val="235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Enhanced mobile </a:t>
            </a:r>
            <a:r>
              <a:rPr lang="en-US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broadband </a:t>
            </a:r>
          </a:p>
          <a:p>
            <a:pPr marL="403225" indent="-403225">
              <a:lnSpc>
                <a:spcPts val="2350"/>
              </a:lnSpc>
            </a:pPr>
            <a:endParaRPr lang="en-US" dirty="0" smtClean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403225" indent="-403225">
              <a:lnSpc>
                <a:spcPts val="2350"/>
              </a:lnSpc>
            </a:pPr>
            <a:endParaRPr lang="en-US" dirty="0" smtClean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403225" indent="-403225">
              <a:lnSpc>
                <a:spcPts val="2350"/>
              </a:lnSpc>
            </a:pPr>
            <a:endParaRPr lang="en-US" dirty="0" smtClean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403225" indent="-403225">
              <a:lnSpc>
                <a:spcPts val="2350"/>
              </a:lnSpc>
            </a:pPr>
            <a:r>
              <a:rPr lang="en-US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     </a:t>
            </a:r>
            <a:endParaRPr lang="en-US" dirty="0" smtClean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403225" indent="-403225">
              <a:lnSpc>
                <a:spcPts val="235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Mission-critical </a:t>
            </a:r>
            <a:r>
              <a:rPr lang="en-US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communications</a:t>
            </a:r>
          </a:p>
          <a:p>
            <a:pPr marL="403225" indent="-403225">
              <a:lnSpc>
                <a:spcPts val="2350"/>
              </a:lnSpc>
              <a:buFont typeface="Wingdings" pitchFamily="2" charset="2"/>
              <a:buChar char="Ø"/>
            </a:pPr>
            <a:endParaRPr lang="en-US" dirty="0" smtClean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403225" indent="-403225">
              <a:lnSpc>
                <a:spcPts val="2350"/>
              </a:lnSpc>
              <a:buFont typeface="Wingdings" pitchFamily="2" charset="2"/>
              <a:buChar char="Ø"/>
            </a:pPr>
            <a:endParaRPr lang="en-US" dirty="0" smtClean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403225" indent="-403225">
              <a:lnSpc>
                <a:spcPts val="2350"/>
              </a:lnSpc>
            </a:pPr>
            <a:endParaRPr lang="en-US" dirty="0" smtClean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403225" indent="-403225">
              <a:lnSpc>
                <a:spcPts val="2350"/>
              </a:lnSpc>
              <a:buFont typeface="Wingdings" pitchFamily="2" charset="2"/>
              <a:buChar char="Ø"/>
            </a:pPr>
            <a:endParaRPr lang="en-US" dirty="0" smtClean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403225" indent="-403225">
              <a:lnSpc>
                <a:spcPts val="2350"/>
              </a:lnSpc>
            </a:pPr>
            <a:endParaRPr lang="en-US" dirty="0" smtClean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403225" indent="-403225">
              <a:lnSpc>
                <a:spcPts val="235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In the massive </a:t>
            </a:r>
            <a:r>
              <a:rPr lang="en-US" dirty="0" err="1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IoT</a:t>
            </a:r>
            <a:r>
              <a:rPr lang="en-US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 area</a:t>
            </a:r>
            <a:endParaRPr lang="en-US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41" name="Diagram 40"/>
          <p:cNvGraphicFramePr/>
          <p:nvPr/>
        </p:nvGraphicFramePr>
        <p:xfrm>
          <a:off x="4267200" y="3429000"/>
          <a:ext cx="1905000" cy="43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050E1-68D7-49BC-8A98-C8B81C73FF7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8" name="Date Placeholder 4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84C9EA6-50D3-49A2-B2B0-BE94820D8320}" type="datetime3">
              <a:rPr lang="en-US" smtClean="0"/>
              <a:t>21 February 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050E1-68D7-49BC-8A98-C8B81C73FF7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object 3"/>
          <p:cNvSpPr>
            <a:spLocks/>
          </p:cNvSpPr>
          <p:nvPr/>
        </p:nvSpPr>
        <p:spPr bwMode="auto">
          <a:xfrm>
            <a:off x="163807" y="0"/>
            <a:ext cx="8675393" cy="6858000"/>
          </a:xfrm>
          <a:custGeom>
            <a:avLst/>
            <a:gdLst/>
            <a:ahLst/>
            <a:cxnLst>
              <a:cxn ang="0">
                <a:pos x="1118888" y="403982"/>
              </a:cxn>
              <a:cxn ang="0">
                <a:pos x="518814" y="1292863"/>
              </a:cxn>
              <a:cxn ang="0">
                <a:pos x="135086" y="2311968"/>
              </a:cxn>
              <a:cxn ang="0">
                <a:pos x="0" y="3429000"/>
              </a:cxn>
              <a:cxn ang="0">
                <a:pos x="135086" y="4546016"/>
              </a:cxn>
              <a:cxn ang="0">
                <a:pos x="518814" y="5565115"/>
              </a:cxn>
              <a:cxn ang="0">
                <a:pos x="1118888" y="6453998"/>
              </a:cxn>
              <a:cxn ang="0">
                <a:pos x="7781474" y="6858000"/>
              </a:cxn>
              <a:cxn ang="0">
                <a:pos x="8212595" y="6409788"/>
              </a:cxn>
              <a:cxn ang="0">
                <a:pos x="4164689" y="6370776"/>
              </a:cxn>
              <a:cxn ang="0">
                <a:pos x="3487919" y="6175551"/>
              </a:cxn>
              <a:cxn ang="0">
                <a:pos x="2887755" y="5834686"/>
              </a:cxn>
              <a:cxn ang="0">
                <a:pos x="2384907" y="5368888"/>
              </a:cxn>
              <a:cxn ang="0">
                <a:pos x="2000087" y="4798869"/>
              </a:cxn>
              <a:cxn ang="0">
                <a:pos x="1754007" y="4145336"/>
              </a:cxn>
              <a:cxn ang="0">
                <a:pos x="1667377" y="3429000"/>
              </a:cxn>
              <a:cxn ang="0">
                <a:pos x="1754007" y="2712656"/>
              </a:cxn>
              <a:cxn ang="0">
                <a:pos x="2000087" y="2059117"/>
              </a:cxn>
              <a:cxn ang="0">
                <a:pos x="2384907" y="1489091"/>
              </a:cxn>
              <a:cxn ang="0">
                <a:pos x="2887755" y="1023288"/>
              </a:cxn>
              <a:cxn ang="0">
                <a:pos x="3487919" y="682418"/>
              </a:cxn>
              <a:cxn ang="0">
                <a:pos x="4164689" y="487190"/>
              </a:cxn>
              <a:cxn ang="0">
                <a:pos x="8212584" y="448178"/>
              </a:cxn>
              <a:cxn ang="0">
                <a:pos x="7781493" y="0"/>
              </a:cxn>
              <a:cxn ang="0">
                <a:pos x="4648199" y="448178"/>
              </a:cxn>
              <a:cxn ang="0">
                <a:pos x="5364543" y="534805"/>
              </a:cxn>
              <a:cxn ang="0">
                <a:pos x="6018082" y="780882"/>
              </a:cxn>
              <a:cxn ang="0">
                <a:pos x="6588108" y="1165697"/>
              </a:cxn>
              <a:cxn ang="0">
                <a:pos x="7053911" y="1668542"/>
              </a:cxn>
              <a:cxn ang="0">
                <a:pos x="7394781" y="2268707"/>
              </a:cxn>
              <a:cxn ang="0">
                <a:pos x="7590009" y="2945482"/>
              </a:cxn>
              <a:cxn ang="0">
                <a:pos x="7619140" y="3673479"/>
              </a:cxn>
              <a:cxn ang="0">
                <a:pos x="7477062" y="4371182"/>
              </a:cxn>
              <a:cxn ang="0">
                <a:pos x="7182439" y="4999177"/>
              </a:cxn>
              <a:cxn ang="0">
                <a:pos x="6755979" y="5536757"/>
              </a:cxn>
              <a:cxn ang="0">
                <a:pos x="6218393" y="5963211"/>
              </a:cxn>
              <a:cxn ang="0">
                <a:pos x="5590390" y="6257831"/>
              </a:cxn>
              <a:cxn ang="0">
                <a:pos x="4892680" y="6399908"/>
              </a:cxn>
              <a:cxn ang="0">
                <a:pos x="8399580" y="6174166"/>
              </a:cxn>
              <a:cxn ang="0">
                <a:pos x="8931127" y="5238289"/>
              </a:cxn>
              <a:cxn ang="0">
                <a:pos x="9235563" y="4182962"/>
              </a:cxn>
              <a:cxn ang="0">
                <a:pos x="9280991" y="3047769"/>
              </a:cxn>
              <a:cxn ang="0">
                <a:pos x="9059436" y="1959791"/>
              </a:cxn>
              <a:cxn ang="0">
                <a:pos x="8600004" y="980505"/>
              </a:cxn>
            </a:cxnLst>
            <a:rect l="0" t="0" r="r" b="b"/>
            <a:pathLst>
              <a:path w="9296400" h="6858000">
                <a:moveTo>
                  <a:pt x="1514906" y="0"/>
                </a:moveTo>
                <a:lnTo>
                  <a:pt x="1361408" y="142208"/>
                </a:lnTo>
                <a:lnTo>
                  <a:pt x="1118888" y="403982"/>
                </a:lnTo>
                <a:lnTo>
                  <a:pt x="896819" y="683813"/>
                </a:lnTo>
                <a:lnTo>
                  <a:pt x="696395" y="980505"/>
                </a:lnTo>
                <a:lnTo>
                  <a:pt x="518814" y="1292863"/>
                </a:lnTo>
                <a:lnTo>
                  <a:pt x="365271" y="1619691"/>
                </a:lnTo>
                <a:lnTo>
                  <a:pt x="236963" y="1959791"/>
                </a:lnTo>
                <a:lnTo>
                  <a:pt x="135086" y="2311968"/>
                </a:lnTo>
                <a:lnTo>
                  <a:pt x="60835" y="2675026"/>
                </a:lnTo>
                <a:lnTo>
                  <a:pt x="15408" y="3047769"/>
                </a:lnTo>
                <a:lnTo>
                  <a:pt x="0" y="3429000"/>
                </a:lnTo>
                <a:lnTo>
                  <a:pt x="15408" y="3810225"/>
                </a:lnTo>
                <a:lnTo>
                  <a:pt x="60835" y="4182962"/>
                </a:lnTo>
                <a:lnTo>
                  <a:pt x="135086" y="4546016"/>
                </a:lnTo>
                <a:lnTo>
                  <a:pt x="236963" y="4898190"/>
                </a:lnTo>
                <a:lnTo>
                  <a:pt x="365271" y="5238289"/>
                </a:lnTo>
                <a:lnTo>
                  <a:pt x="518814" y="5565115"/>
                </a:lnTo>
                <a:lnTo>
                  <a:pt x="696395" y="5877473"/>
                </a:lnTo>
                <a:lnTo>
                  <a:pt x="896819" y="6174166"/>
                </a:lnTo>
                <a:lnTo>
                  <a:pt x="1118888" y="6453998"/>
                </a:lnTo>
                <a:lnTo>
                  <a:pt x="1361408" y="6715773"/>
                </a:lnTo>
                <a:lnTo>
                  <a:pt x="1514924" y="6858000"/>
                </a:lnTo>
                <a:lnTo>
                  <a:pt x="7781474" y="6858000"/>
                </a:lnTo>
                <a:lnTo>
                  <a:pt x="7934991" y="6715773"/>
                </a:lnTo>
                <a:lnTo>
                  <a:pt x="8177511" y="6453998"/>
                </a:lnTo>
                <a:lnTo>
                  <a:pt x="8212595" y="6409788"/>
                </a:lnTo>
                <a:lnTo>
                  <a:pt x="4648199" y="6409788"/>
                </a:lnTo>
                <a:lnTo>
                  <a:pt x="4403723" y="6399908"/>
                </a:lnTo>
                <a:lnTo>
                  <a:pt x="4164689" y="6370776"/>
                </a:lnTo>
                <a:lnTo>
                  <a:pt x="3931866" y="6323162"/>
                </a:lnTo>
                <a:lnTo>
                  <a:pt x="3706020" y="6257831"/>
                </a:lnTo>
                <a:lnTo>
                  <a:pt x="3487919" y="6175551"/>
                </a:lnTo>
                <a:lnTo>
                  <a:pt x="3278330" y="6077089"/>
                </a:lnTo>
                <a:lnTo>
                  <a:pt x="3078019" y="5963211"/>
                </a:lnTo>
                <a:lnTo>
                  <a:pt x="2887755" y="5834686"/>
                </a:lnTo>
                <a:lnTo>
                  <a:pt x="2708303" y="5692278"/>
                </a:lnTo>
                <a:lnTo>
                  <a:pt x="2540431" y="5536757"/>
                </a:lnTo>
                <a:lnTo>
                  <a:pt x="2384907" y="5368888"/>
                </a:lnTo>
                <a:lnTo>
                  <a:pt x="2242496" y="5189440"/>
                </a:lnTo>
                <a:lnTo>
                  <a:pt x="2113967" y="4999177"/>
                </a:lnTo>
                <a:lnTo>
                  <a:pt x="2000087" y="4798869"/>
                </a:lnTo>
                <a:lnTo>
                  <a:pt x="1901622" y="4589281"/>
                </a:lnTo>
                <a:lnTo>
                  <a:pt x="1819339" y="4371182"/>
                </a:lnTo>
                <a:lnTo>
                  <a:pt x="1754007" y="4145336"/>
                </a:lnTo>
                <a:lnTo>
                  <a:pt x="1706391" y="3912513"/>
                </a:lnTo>
                <a:lnTo>
                  <a:pt x="1677259" y="3673479"/>
                </a:lnTo>
                <a:lnTo>
                  <a:pt x="1667377" y="3429000"/>
                </a:lnTo>
                <a:lnTo>
                  <a:pt x="1677259" y="3184519"/>
                </a:lnTo>
                <a:lnTo>
                  <a:pt x="1706391" y="2945482"/>
                </a:lnTo>
                <a:lnTo>
                  <a:pt x="1754007" y="2712656"/>
                </a:lnTo>
                <a:lnTo>
                  <a:pt x="1819339" y="2486809"/>
                </a:lnTo>
                <a:lnTo>
                  <a:pt x="1901622" y="2268707"/>
                </a:lnTo>
                <a:lnTo>
                  <a:pt x="2000087" y="2059117"/>
                </a:lnTo>
                <a:lnTo>
                  <a:pt x="2113967" y="1858806"/>
                </a:lnTo>
                <a:lnTo>
                  <a:pt x="2242496" y="1668542"/>
                </a:lnTo>
                <a:lnTo>
                  <a:pt x="2384907" y="1489091"/>
                </a:lnTo>
                <a:lnTo>
                  <a:pt x="2540431" y="1321220"/>
                </a:lnTo>
                <a:lnTo>
                  <a:pt x="2708303" y="1165697"/>
                </a:lnTo>
                <a:lnTo>
                  <a:pt x="2887755" y="1023288"/>
                </a:lnTo>
                <a:lnTo>
                  <a:pt x="3078019" y="894761"/>
                </a:lnTo>
                <a:lnTo>
                  <a:pt x="3278330" y="780882"/>
                </a:lnTo>
                <a:lnTo>
                  <a:pt x="3487919" y="682418"/>
                </a:lnTo>
                <a:lnTo>
                  <a:pt x="3706020" y="600137"/>
                </a:lnTo>
                <a:lnTo>
                  <a:pt x="3931866" y="534805"/>
                </a:lnTo>
                <a:lnTo>
                  <a:pt x="4164689" y="487190"/>
                </a:lnTo>
                <a:lnTo>
                  <a:pt x="4403723" y="458059"/>
                </a:lnTo>
                <a:lnTo>
                  <a:pt x="4648199" y="448178"/>
                </a:lnTo>
                <a:lnTo>
                  <a:pt x="8212584" y="448178"/>
                </a:lnTo>
                <a:lnTo>
                  <a:pt x="8177511" y="403982"/>
                </a:lnTo>
                <a:lnTo>
                  <a:pt x="7934991" y="142208"/>
                </a:lnTo>
                <a:lnTo>
                  <a:pt x="7781493" y="0"/>
                </a:lnTo>
                <a:lnTo>
                  <a:pt x="1514906" y="0"/>
                </a:lnTo>
              </a:path>
              <a:path w="9296400" h="6858000">
                <a:moveTo>
                  <a:pt x="8212584" y="448178"/>
                </a:moveTo>
                <a:lnTo>
                  <a:pt x="4648199" y="448178"/>
                </a:lnTo>
                <a:lnTo>
                  <a:pt x="4892680" y="458059"/>
                </a:lnTo>
                <a:lnTo>
                  <a:pt x="5131717" y="487190"/>
                </a:lnTo>
                <a:lnTo>
                  <a:pt x="5364543" y="534805"/>
                </a:lnTo>
                <a:lnTo>
                  <a:pt x="5590390" y="600137"/>
                </a:lnTo>
                <a:lnTo>
                  <a:pt x="5808492" y="682418"/>
                </a:lnTo>
                <a:lnTo>
                  <a:pt x="6018082" y="780882"/>
                </a:lnTo>
                <a:lnTo>
                  <a:pt x="6218393" y="894761"/>
                </a:lnTo>
                <a:lnTo>
                  <a:pt x="6408657" y="1023288"/>
                </a:lnTo>
                <a:lnTo>
                  <a:pt x="6588108" y="1165697"/>
                </a:lnTo>
                <a:lnTo>
                  <a:pt x="6755979" y="1321220"/>
                </a:lnTo>
                <a:lnTo>
                  <a:pt x="6911502" y="1489091"/>
                </a:lnTo>
                <a:lnTo>
                  <a:pt x="7053911" y="1668542"/>
                </a:lnTo>
                <a:lnTo>
                  <a:pt x="7182439" y="1858806"/>
                </a:lnTo>
                <a:lnTo>
                  <a:pt x="7296318" y="2059117"/>
                </a:lnTo>
                <a:lnTo>
                  <a:pt x="7394781" y="2268707"/>
                </a:lnTo>
                <a:lnTo>
                  <a:pt x="7477062" y="2486809"/>
                </a:lnTo>
                <a:lnTo>
                  <a:pt x="7542394" y="2712656"/>
                </a:lnTo>
                <a:lnTo>
                  <a:pt x="7590009" y="2945482"/>
                </a:lnTo>
                <a:lnTo>
                  <a:pt x="7619140" y="3184519"/>
                </a:lnTo>
                <a:lnTo>
                  <a:pt x="7629021" y="3429000"/>
                </a:lnTo>
                <a:lnTo>
                  <a:pt x="7619140" y="3673479"/>
                </a:lnTo>
                <a:lnTo>
                  <a:pt x="7590009" y="3912513"/>
                </a:lnTo>
                <a:lnTo>
                  <a:pt x="7542394" y="4145336"/>
                </a:lnTo>
                <a:lnTo>
                  <a:pt x="7477062" y="4371182"/>
                </a:lnTo>
                <a:lnTo>
                  <a:pt x="7394781" y="4589281"/>
                </a:lnTo>
                <a:lnTo>
                  <a:pt x="7296318" y="4798869"/>
                </a:lnTo>
                <a:lnTo>
                  <a:pt x="7182439" y="4999177"/>
                </a:lnTo>
                <a:lnTo>
                  <a:pt x="7053911" y="5189440"/>
                </a:lnTo>
                <a:lnTo>
                  <a:pt x="6911502" y="5368888"/>
                </a:lnTo>
                <a:lnTo>
                  <a:pt x="6755979" y="5536757"/>
                </a:lnTo>
                <a:lnTo>
                  <a:pt x="6588108" y="5692278"/>
                </a:lnTo>
                <a:lnTo>
                  <a:pt x="6408657" y="5834686"/>
                </a:lnTo>
                <a:lnTo>
                  <a:pt x="6218393" y="5963211"/>
                </a:lnTo>
                <a:lnTo>
                  <a:pt x="6018082" y="6077089"/>
                </a:lnTo>
                <a:lnTo>
                  <a:pt x="5808492" y="6175551"/>
                </a:lnTo>
                <a:lnTo>
                  <a:pt x="5590390" y="6257831"/>
                </a:lnTo>
                <a:lnTo>
                  <a:pt x="5364543" y="6323162"/>
                </a:lnTo>
                <a:lnTo>
                  <a:pt x="5131717" y="6370776"/>
                </a:lnTo>
                <a:lnTo>
                  <a:pt x="4892680" y="6399908"/>
                </a:lnTo>
                <a:lnTo>
                  <a:pt x="4648199" y="6409788"/>
                </a:lnTo>
                <a:lnTo>
                  <a:pt x="8212595" y="6409788"/>
                </a:lnTo>
                <a:lnTo>
                  <a:pt x="8399580" y="6174166"/>
                </a:lnTo>
                <a:lnTo>
                  <a:pt x="8600004" y="5877473"/>
                </a:lnTo>
                <a:lnTo>
                  <a:pt x="8777585" y="5565115"/>
                </a:lnTo>
                <a:lnTo>
                  <a:pt x="8931127" y="5238289"/>
                </a:lnTo>
                <a:lnTo>
                  <a:pt x="9059436" y="4898190"/>
                </a:lnTo>
                <a:lnTo>
                  <a:pt x="9161313" y="4546016"/>
                </a:lnTo>
                <a:lnTo>
                  <a:pt x="9235563" y="4182962"/>
                </a:lnTo>
                <a:lnTo>
                  <a:pt x="9280991" y="3810225"/>
                </a:lnTo>
                <a:lnTo>
                  <a:pt x="9296399" y="3429000"/>
                </a:lnTo>
                <a:lnTo>
                  <a:pt x="9280991" y="3047769"/>
                </a:lnTo>
                <a:lnTo>
                  <a:pt x="9235563" y="2675026"/>
                </a:lnTo>
                <a:lnTo>
                  <a:pt x="9161313" y="2311968"/>
                </a:lnTo>
                <a:lnTo>
                  <a:pt x="9059436" y="1959791"/>
                </a:lnTo>
                <a:lnTo>
                  <a:pt x="8931127" y="1619691"/>
                </a:lnTo>
                <a:lnTo>
                  <a:pt x="8777585" y="1292863"/>
                </a:lnTo>
                <a:lnTo>
                  <a:pt x="8600004" y="980505"/>
                </a:lnTo>
                <a:lnTo>
                  <a:pt x="8399580" y="683813"/>
                </a:lnTo>
                <a:lnTo>
                  <a:pt x="8212584" y="448178"/>
                </a:lnTo>
              </a:path>
            </a:pathLst>
          </a:custGeom>
          <a:solidFill>
            <a:srgbClr val="DEE3EC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object 22"/>
          <p:cNvSpPr>
            <a:spLocks/>
          </p:cNvSpPr>
          <p:nvPr/>
        </p:nvSpPr>
        <p:spPr bwMode="auto">
          <a:xfrm>
            <a:off x="6758973" y="966789"/>
            <a:ext cx="407400" cy="92075"/>
          </a:xfrm>
          <a:custGeom>
            <a:avLst/>
            <a:gdLst/>
            <a:ahLst/>
            <a:cxnLst>
              <a:cxn ang="0">
                <a:pos x="124801" y="51797"/>
              </a:cxn>
              <a:cxn ang="0">
                <a:pos x="92842" y="84338"/>
              </a:cxn>
              <a:cxn ang="0">
                <a:pos x="96499" y="92963"/>
              </a:cxn>
              <a:cxn ang="0">
                <a:pos x="108691" y="89397"/>
              </a:cxn>
              <a:cxn ang="0">
                <a:pos x="113141" y="72146"/>
              </a:cxn>
              <a:cxn ang="0">
                <a:pos x="121401" y="67055"/>
              </a:cxn>
              <a:cxn ang="0">
                <a:pos x="427360" y="59557"/>
              </a:cxn>
              <a:cxn ang="0">
                <a:pos x="434303" y="52059"/>
              </a:cxn>
              <a:cxn ang="0">
                <a:pos x="407151" y="51694"/>
              </a:cxn>
              <a:cxn ang="0">
                <a:pos x="32315" y="20139"/>
              </a:cxn>
              <a:cxn ang="0">
                <a:pos x="365" y="52943"/>
              </a:cxn>
              <a:cxn ang="0">
                <a:pos x="3931" y="78089"/>
              </a:cxn>
              <a:cxn ang="0">
                <a:pos x="16245" y="74554"/>
              </a:cxn>
              <a:cxn ang="0">
                <a:pos x="15880" y="45476"/>
              </a:cxn>
              <a:cxn ang="0">
                <a:pos x="23743" y="37703"/>
              </a:cxn>
              <a:cxn ang="0">
                <a:pos x="306714" y="35692"/>
              </a:cxn>
              <a:cxn ang="0">
                <a:pos x="318119" y="25511"/>
              </a:cxn>
              <a:cxn ang="0">
                <a:pos x="291967" y="20452"/>
              </a:cxn>
              <a:cxn ang="0">
                <a:pos x="419832" y="67055"/>
              </a:cxn>
              <a:cxn ang="0">
                <a:pos x="408310" y="67421"/>
              </a:cxn>
              <a:cxn ang="0">
                <a:pos x="419832" y="67055"/>
              </a:cxn>
              <a:cxn ang="0">
                <a:pos x="423793" y="29717"/>
              </a:cxn>
              <a:cxn ang="0">
                <a:pos x="420227" y="42671"/>
              </a:cxn>
              <a:cxn ang="0">
                <a:pos x="416692" y="48646"/>
              </a:cxn>
              <a:cxn ang="0">
                <a:pos x="434303" y="52059"/>
              </a:cxn>
              <a:cxn ang="0">
                <a:pos x="436107" y="33284"/>
              </a:cxn>
              <a:cxn ang="0">
                <a:pos x="306714" y="35692"/>
              </a:cxn>
              <a:cxn ang="0">
                <a:pos x="293613" y="36057"/>
              </a:cxn>
              <a:cxn ang="0">
                <a:pos x="306714" y="35692"/>
              </a:cxn>
              <a:cxn ang="0">
                <a:pos x="310621" y="0"/>
              </a:cxn>
              <a:cxn ang="0">
                <a:pos x="307085" y="12191"/>
              </a:cxn>
              <a:cxn ang="0">
                <a:pos x="303916" y="17282"/>
              </a:cxn>
              <a:cxn ang="0">
                <a:pos x="321776" y="20452"/>
              </a:cxn>
              <a:cxn ang="0">
                <a:pos x="322966" y="3566"/>
              </a:cxn>
            </a:cxnLst>
            <a:rect l="0" t="0" r="r" b="b"/>
            <a:pathLst>
              <a:path w="436245" h="93344">
                <a:moveTo>
                  <a:pt x="407151" y="51694"/>
                </a:moveTo>
                <a:lnTo>
                  <a:pt x="124801" y="51797"/>
                </a:lnTo>
                <a:lnTo>
                  <a:pt x="92445" y="81899"/>
                </a:lnTo>
                <a:lnTo>
                  <a:pt x="92842" y="84338"/>
                </a:lnTo>
                <a:lnTo>
                  <a:pt x="92842" y="89397"/>
                </a:lnTo>
                <a:lnTo>
                  <a:pt x="96499" y="92963"/>
                </a:lnTo>
                <a:lnTo>
                  <a:pt x="105155" y="92963"/>
                </a:lnTo>
                <a:lnTo>
                  <a:pt x="108691" y="89397"/>
                </a:lnTo>
                <a:lnTo>
                  <a:pt x="108691" y="76443"/>
                </a:lnTo>
                <a:lnTo>
                  <a:pt x="113141" y="72146"/>
                </a:lnTo>
                <a:lnTo>
                  <a:pt x="116311" y="68579"/>
                </a:lnTo>
                <a:lnTo>
                  <a:pt x="121401" y="67055"/>
                </a:lnTo>
                <a:lnTo>
                  <a:pt x="419832" y="67055"/>
                </a:lnTo>
                <a:lnTo>
                  <a:pt x="427360" y="59557"/>
                </a:lnTo>
                <a:lnTo>
                  <a:pt x="433303" y="54863"/>
                </a:lnTo>
                <a:lnTo>
                  <a:pt x="434303" y="52059"/>
                </a:lnTo>
                <a:lnTo>
                  <a:pt x="413125" y="52059"/>
                </a:lnTo>
                <a:lnTo>
                  <a:pt x="407151" y="51694"/>
                </a:lnTo>
                <a:close/>
              </a:path>
              <a:path w="436245" h="93344">
                <a:moveTo>
                  <a:pt x="291571" y="20055"/>
                </a:moveTo>
                <a:lnTo>
                  <a:pt x="32315" y="20139"/>
                </a:lnTo>
                <a:lnTo>
                  <a:pt x="0" y="50657"/>
                </a:lnTo>
                <a:lnTo>
                  <a:pt x="365" y="52943"/>
                </a:lnTo>
                <a:lnTo>
                  <a:pt x="365" y="74554"/>
                </a:lnTo>
                <a:lnTo>
                  <a:pt x="3931" y="78089"/>
                </a:lnTo>
                <a:lnTo>
                  <a:pt x="12679" y="78089"/>
                </a:lnTo>
                <a:lnTo>
                  <a:pt x="16245" y="74554"/>
                </a:lnTo>
                <a:lnTo>
                  <a:pt x="16219" y="51694"/>
                </a:lnTo>
                <a:lnTo>
                  <a:pt x="15880" y="45476"/>
                </a:lnTo>
                <a:lnTo>
                  <a:pt x="20573" y="40751"/>
                </a:lnTo>
                <a:lnTo>
                  <a:pt x="23743" y="37703"/>
                </a:lnTo>
                <a:lnTo>
                  <a:pt x="28559" y="35692"/>
                </a:lnTo>
                <a:lnTo>
                  <a:pt x="306714" y="35692"/>
                </a:lnTo>
                <a:lnTo>
                  <a:pt x="314187" y="29077"/>
                </a:lnTo>
                <a:lnTo>
                  <a:pt x="318119" y="25511"/>
                </a:lnTo>
                <a:lnTo>
                  <a:pt x="321776" y="20452"/>
                </a:lnTo>
                <a:lnTo>
                  <a:pt x="291967" y="20452"/>
                </a:lnTo>
                <a:lnTo>
                  <a:pt x="291571" y="20055"/>
                </a:lnTo>
                <a:close/>
              </a:path>
              <a:path w="436245" h="93344">
                <a:moveTo>
                  <a:pt x="419832" y="67055"/>
                </a:moveTo>
                <a:lnTo>
                  <a:pt x="406024" y="67055"/>
                </a:lnTo>
                <a:lnTo>
                  <a:pt x="408310" y="67421"/>
                </a:lnTo>
                <a:lnTo>
                  <a:pt x="419465" y="67421"/>
                </a:lnTo>
                <a:lnTo>
                  <a:pt x="419832" y="67055"/>
                </a:lnTo>
                <a:close/>
              </a:path>
              <a:path w="436245" h="93344">
                <a:moveTo>
                  <a:pt x="432541" y="29717"/>
                </a:moveTo>
                <a:lnTo>
                  <a:pt x="423793" y="29717"/>
                </a:lnTo>
                <a:lnTo>
                  <a:pt x="420227" y="33284"/>
                </a:lnTo>
                <a:lnTo>
                  <a:pt x="420227" y="42671"/>
                </a:lnTo>
                <a:lnTo>
                  <a:pt x="419099" y="46238"/>
                </a:lnTo>
                <a:lnTo>
                  <a:pt x="416692" y="48646"/>
                </a:lnTo>
                <a:lnTo>
                  <a:pt x="413125" y="52059"/>
                </a:lnTo>
                <a:lnTo>
                  <a:pt x="434303" y="52059"/>
                </a:lnTo>
                <a:lnTo>
                  <a:pt x="436107" y="47000"/>
                </a:lnTo>
                <a:lnTo>
                  <a:pt x="436107" y="33284"/>
                </a:lnTo>
                <a:lnTo>
                  <a:pt x="432541" y="29717"/>
                </a:lnTo>
                <a:close/>
              </a:path>
              <a:path w="436245" h="93344">
                <a:moveTo>
                  <a:pt x="306714" y="35692"/>
                </a:moveTo>
                <a:lnTo>
                  <a:pt x="290809" y="35692"/>
                </a:lnTo>
                <a:lnTo>
                  <a:pt x="293613" y="36057"/>
                </a:lnTo>
                <a:lnTo>
                  <a:pt x="305440" y="36819"/>
                </a:lnTo>
                <a:lnTo>
                  <a:pt x="306714" y="35692"/>
                </a:lnTo>
                <a:close/>
              </a:path>
              <a:path w="436245" h="93344">
                <a:moveTo>
                  <a:pt x="319399" y="0"/>
                </a:moveTo>
                <a:lnTo>
                  <a:pt x="310621" y="0"/>
                </a:lnTo>
                <a:lnTo>
                  <a:pt x="307085" y="3566"/>
                </a:lnTo>
                <a:lnTo>
                  <a:pt x="307085" y="12191"/>
                </a:lnTo>
                <a:lnTo>
                  <a:pt x="305805" y="15361"/>
                </a:lnTo>
                <a:lnTo>
                  <a:pt x="303916" y="17282"/>
                </a:lnTo>
                <a:lnTo>
                  <a:pt x="300349" y="20452"/>
                </a:lnTo>
                <a:lnTo>
                  <a:pt x="321776" y="20452"/>
                </a:lnTo>
                <a:lnTo>
                  <a:pt x="322966" y="18806"/>
                </a:lnTo>
                <a:lnTo>
                  <a:pt x="322966" y="3566"/>
                </a:lnTo>
                <a:lnTo>
                  <a:pt x="319399" y="0"/>
                </a:lnTo>
                <a:close/>
              </a:path>
            </a:pathLst>
          </a:custGeom>
          <a:solidFill>
            <a:srgbClr val="ACDDE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object 23"/>
          <p:cNvSpPr>
            <a:spLocks/>
          </p:cNvSpPr>
          <p:nvPr/>
        </p:nvSpPr>
        <p:spPr bwMode="auto">
          <a:xfrm>
            <a:off x="6931584" y="1322388"/>
            <a:ext cx="207404" cy="80962"/>
          </a:xfrm>
          <a:custGeom>
            <a:avLst/>
            <a:gdLst/>
            <a:ahLst/>
            <a:cxnLst>
              <a:cxn ang="0">
                <a:pos x="218937" y="0"/>
              </a:cxn>
              <a:cxn ang="0">
                <a:pos x="193547" y="0"/>
              </a:cxn>
              <a:cxn ang="0">
                <a:pos x="189981" y="3566"/>
              </a:cxn>
              <a:cxn ang="0">
                <a:pos x="189981" y="77205"/>
              </a:cxn>
              <a:cxn ang="0">
                <a:pos x="193547" y="80771"/>
              </a:cxn>
              <a:cxn ang="0">
                <a:pos x="218937" y="80771"/>
              </a:cxn>
              <a:cxn ang="0">
                <a:pos x="222503" y="77205"/>
              </a:cxn>
              <a:cxn ang="0">
                <a:pos x="222503" y="3566"/>
              </a:cxn>
              <a:cxn ang="0">
                <a:pos x="218937" y="0"/>
              </a:cxn>
              <a:cxn ang="0">
                <a:pos x="155569" y="0"/>
              </a:cxn>
              <a:cxn ang="0">
                <a:pos x="130180" y="0"/>
              </a:cxn>
              <a:cxn ang="0">
                <a:pos x="126613" y="3566"/>
              </a:cxn>
              <a:cxn ang="0">
                <a:pos x="126613" y="77205"/>
              </a:cxn>
              <a:cxn ang="0">
                <a:pos x="130180" y="80771"/>
              </a:cxn>
              <a:cxn ang="0">
                <a:pos x="155569" y="80771"/>
              </a:cxn>
              <a:cxn ang="0">
                <a:pos x="159136" y="77205"/>
              </a:cxn>
              <a:cxn ang="0">
                <a:pos x="159136" y="3566"/>
              </a:cxn>
              <a:cxn ang="0">
                <a:pos x="155569" y="0"/>
              </a:cxn>
              <a:cxn ang="0">
                <a:pos x="92323" y="0"/>
              </a:cxn>
              <a:cxn ang="0">
                <a:pos x="66934" y="0"/>
              </a:cxn>
              <a:cxn ang="0">
                <a:pos x="63367" y="3566"/>
              </a:cxn>
              <a:cxn ang="0">
                <a:pos x="63367" y="77205"/>
              </a:cxn>
              <a:cxn ang="0">
                <a:pos x="66934" y="80771"/>
              </a:cxn>
              <a:cxn ang="0">
                <a:pos x="92323" y="80771"/>
              </a:cxn>
              <a:cxn ang="0">
                <a:pos x="95890" y="77205"/>
              </a:cxn>
              <a:cxn ang="0">
                <a:pos x="95890" y="3566"/>
              </a:cxn>
              <a:cxn ang="0">
                <a:pos x="92323" y="0"/>
              </a:cxn>
              <a:cxn ang="0">
                <a:pos x="28955" y="0"/>
              </a:cxn>
              <a:cxn ang="0">
                <a:pos x="3566" y="0"/>
              </a:cxn>
              <a:cxn ang="0">
                <a:pos x="0" y="3566"/>
              </a:cxn>
              <a:cxn ang="0">
                <a:pos x="0" y="77205"/>
              </a:cxn>
              <a:cxn ang="0">
                <a:pos x="3566" y="80771"/>
              </a:cxn>
              <a:cxn ang="0">
                <a:pos x="28955" y="80771"/>
              </a:cxn>
              <a:cxn ang="0">
                <a:pos x="32522" y="77205"/>
              </a:cxn>
              <a:cxn ang="0">
                <a:pos x="32522" y="3566"/>
              </a:cxn>
              <a:cxn ang="0">
                <a:pos x="28955" y="0"/>
              </a:cxn>
            </a:cxnLst>
            <a:rect l="0" t="0" r="r" b="b"/>
            <a:pathLst>
              <a:path w="222884" h="81280">
                <a:moveTo>
                  <a:pt x="218937" y="0"/>
                </a:moveTo>
                <a:lnTo>
                  <a:pt x="193547" y="0"/>
                </a:lnTo>
                <a:lnTo>
                  <a:pt x="189981" y="3566"/>
                </a:lnTo>
                <a:lnTo>
                  <a:pt x="189981" y="77205"/>
                </a:lnTo>
                <a:lnTo>
                  <a:pt x="193547" y="80771"/>
                </a:lnTo>
                <a:lnTo>
                  <a:pt x="218937" y="80771"/>
                </a:lnTo>
                <a:lnTo>
                  <a:pt x="222503" y="77205"/>
                </a:lnTo>
                <a:lnTo>
                  <a:pt x="222503" y="3566"/>
                </a:lnTo>
                <a:lnTo>
                  <a:pt x="218937" y="0"/>
                </a:lnTo>
                <a:close/>
              </a:path>
              <a:path w="222884" h="81280">
                <a:moveTo>
                  <a:pt x="155569" y="0"/>
                </a:moveTo>
                <a:lnTo>
                  <a:pt x="130180" y="0"/>
                </a:lnTo>
                <a:lnTo>
                  <a:pt x="126613" y="3566"/>
                </a:lnTo>
                <a:lnTo>
                  <a:pt x="126613" y="77205"/>
                </a:lnTo>
                <a:lnTo>
                  <a:pt x="130180" y="80771"/>
                </a:lnTo>
                <a:lnTo>
                  <a:pt x="155569" y="80771"/>
                </a:lnTo>
                <a:lnTo>
                  <a:pt x="159136" y="77205"/>
                </a:lnTo>
                <a:lnTo>
                  <a:pt x="159136" y="3566"/>
                </a:lnTo>
                <a:lnTo>
                  <a:pt x="155569" y="0"/>
                </a:lnTo>
                <a:close/>
              </a:path>
              <a:path w="222884" h="81280">
                <a:moveTo>
                  <a:pt x="92323" y="0"/>
                </a:moveTo>
                <a:lnTo>
                  <a:pt x="66934" y="0"/>
                </a:lnTo>
                <a:lnTo>
                  <a:pt x="63367" y="3566"/>
                </a:lnTo>
                <a:lnTo>
                  <a:pt x="63367" y="77205"/>
                </a:lnTo>
                <a:lnTo>
                  <a:pt x="66934" y="80771"/>
                </a:lnTo>
                <a:lnTo>
                  <a:pt x="92323" y="80771"/>
                </a:lnTo>
                <a:lnTo>
                  <a:pt x="95890" y="77205"/>
                </a:lnTo>
                <a:lnTo>
                  <a:pt x="95890" y="3566"/>
                </a:lnTo>
                <a:lnTo>
                  <a:pt x="92323" y="0"/>
                </a:lnTo>
                <a:close/>
              </a:path>
              <a:path w="222884" h="81280">
                <a:moveTo>
                  <a:pt x="28955" y="0"/>
                </a:moveTo>
                <a:lnTo>
                  <a:pt x="3566" y="0"/>
                </a:lnTo>
                <a:lnTo>
                  <a:pt x="0" y="3566"/>
                </a:lnTo>
                <a:lnTo>
                  <a:pt x="0" y="77205"/>
                </a:lnTo>
                <a:lnTo>
                  <a:pt x="3566" y="80771"/>
                </a:lnTo>
                <a:lnTo>
                  <a:pt x="28955" y="80771"/>
                </a:lnTo>
                <a:lnTo>
                  <a:pt x="32522" y="77205"/>
                </a:lnTo>
                <a:lnTo>
                  <a:pt x="32522" y="3566"/>
                </a:lnTo>
                <a:lnTo>
                  <a:pt x="28955" y="0"/>
                </a:lnTo>
                <a:close/>
              </a:path>
            </a:pathLst>
          </a:custGeom>
          <a:solidFill>
            <a:srgbClr val="D6EEF2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object 34"/>
          <p:cNvSpPr>
            <a:spLocks/>
          </p:cNvSpPr>
          <p:nvPr/>
        </p:nvSpPr>
        <p:spPr bwMode="auto">
          <a:xfrm>
            <a:off x="7067824" y="2387601"/>
            <a:ext cx="59258" cy="28575"/>
          </a:xfrm>
          <a:custGeom>
            <a:avLst/>
            <a:gdLst/>
            <a:ahLst/>
            <a:cxnLst>
              <a:cxn ang="0">
                <a:pos x="2529" y="0"/>
              </a:cxn>
              <a:cxn ang="0">
                <a:pos x="0" y="1767"/>
              </a:cxn>
              <a:cxn ang="0">
                <a:pos x="0" y="22097"/>
              </a:cxn>
              <a:cxn ang="0">
                <a:pos x="1645" y="23621"/>
              </a:cxn>
              <a:cxn ang="0">
                <a:pos x="58288" y="27186"/>
              </a:cxn>
              <a:cxn ang="0">
                <a:pos x="60594" y="27431"/>
              </a:cxn>
              <a:cxn ang="0">
                <a:pos x="62483" y="25664"/>
              </a:cxn>
              <a:cxn ang="0">
                <a:pos x="62483" y="17891"/>
              </a:cxn>
              <a:cxn ang="0">
                <a:pos x="61356" y="16367"/>
              </a:cxn>
              <a:cxn ang="0">
                <a:pos x="59679" y="16001"/>
              </a:cxn>
              <a:cxn ang="0">
                <a:pos x="5151" y="778"/>
              </a:cxn>
              <a:cxn ang="0">
                <a:pos x="2529" y="0"/>
              </a:cxn>
            </a:cxnLst>
            <a:rect l="0" t="0" r="r" b="b"/>
            <a:pathLst>
              <a:path w="62865" h="27939">
                <a:moveTo>
                  <a:pt x="2529" y="0"/>
                </a:moveTo>
                <a:lnTo>
                  <a:pt x="0" y="1767"/>
                </a:lnTo>
                <a:lnTo>
                  <a:pt x="0" y="22097"/>
                </a:lnTo>
                <a:lnTo>
                  <a:pt x="1645" y="23621"/>
                </a:lnTo>
                <a:lnTo>
                  <a:pt x="58288" y="27186"/>
                </a:lnTo>
                <a:lnTo>
                  <a:pt x="60594" y="27431"/>
                </a:lnTo>
                <a:lnTo>
                  <a:pt x="62483" y="25664"/>
                </a:lnTo>
                <a:lnTo>
                  <a:pt x="62483" y="17891"/>
                </a:lnTo>
                <a:lnTo>
                  <a:pt x="61356" y="16367"/>
                </a:lnTo>
                <a:lnTo>
                  <a:pt x="59679" y="16001"/>
                </a:lnTo>
                <a:lnTo>
                  <a:pt x="5151" y="778"/>
                </a:lnTo>
                <a:lnTo>
                  <a:pt x="2529" y="0"/>
                </a:lnTo>
                <a:close/>
              </a:path>
            </a:pathLst>
          </a:custGeom>
          <a:solidFill>
            <a:srgbClr val="ACDDE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object 35"/>
          <p:cNvSpPr>
            <a:spLocks/>
          </p:cNvSpPr>
          <p:nvPr/>
        </p:nvSpPr>
        <p:spPr bwMode="auto">
          <a:xfrm>
            <a:off x="7211890" y="2387601"/>
            <a:ext cx="59258" cy="28575"/>
          </a:xfrm>
          <a:custGeom>
            <a:avLst/>
            <a:gdLst/>
            <a:ahLst/>
            <a:cxnLst>
              <a:cxn ang="0">
                <a:pos x="59954" y="0"/>
              </a:cxn>
              <a:cxn ang="0">
                <a:pos x="57481" y="780"/>
              </a:cxn>
              <a:cxn ang="0">
                <a:pos x="2804" y="16001"/>
              </a:cxn>
              <a:cxn ang="0">
                <a:pos x="1158" y="16367"/>
              </a:cxn>
              <a:cxn ang="0">
                <a:pos x="0" y="17891"/>
              </a:cxn>
              <a:cxn ang="0">
                <a:pos x="0" y="25664"/>
              </a:cxn>
              <a:cxn ang="0">
                <a:pos x="1920" y="27431"/>
              </a:cxn>
              <a:cxn ang="0">
                <a:pos x="4226" y="27186"/>
              </a:cxn>
              <a:cxn ang="0">
                <a:pos x="60838" y="23621"/>
              </a:cxn>
              <a:cxn ang="0">
                <a:pos x="62483" y="22097"/>
              </a:cxn>
              <a:cxn ang="0">
                <a:pos x="62483" y="1767"/>
              </a:cxn>
              <a:cxn ang="0">
                <a:pos x="59954" y="0"/>
              </a:cxn>
            </a:cxnLst>
            <a:rect l="0" t="0" r="r" b="b"/>
            <a:pathLst>
              <a:path w="62865" h="27939">
                <a:moveTo>
                  <a:pt x="59954" y="0"/>
                </a:moveTo>
                <a:lnTo>
                  <a:pt x="57481" y="780"/>
                </a:lnTo>
                <a:lnTo>
                  <a:pt x="2804" y="16001"/>
                </a:lnTo>
                <a:lnTo>
                  <a:pt x="1158" y="16367"/>
                </a:lnTo>
                <a:lnTo>
                  <a:pt x="0" y="17891"/>
                </a:lnTo>
                <a:lnTo>
                  <a:pt x="0" y="25664"/>
                </a:lnTo>
                <a:lnTo>
                  <a:pt x="1920" y="27431"/>
                </a:lnTo>
                <a:lnTo>
                  <a:pt x="4226" y="27186"/>
                </a:lnTo>
                <a:lnTo>
                  <a:pt x="60838" y="23621"/>
                </a:lnTo>
                <a:lnTo>
                  <a:pt x="62483" y="22097"/>
                </a:lnTo>
                <a:lnTo>
                  <a:pt x="62483" y="1767"/>
                </a:lnTo>
                <a:lnTo>
                  <a:pt x="59954" y="0"/>
                </a:lnTo>
                <a:close/>
              </a:path>
            </a:pathLst>
          </a:custGeom>
          <a:solidFill>
            <a:srgbClr val="ACDDE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object 38"/>
          <p:cNvSpPr>
            <a:spLocks/>
          </p:cNvSpPr>
          <p:nvPr/>
        </p:nvSpPr>
        <p:spPr bwMode="auto">
          <a:xfrm>
            <a:off x="7324099" y="2387601"/>
            <a:ext cx="57776" cy="28575"/>
          </a:xfrm>
          <a:custGeom>
            <a:avLst/>
            <a:gdLst/>
            <a:ahLst/>
            <a:cxnLst>
              <a:cxn ang="0">
                <a:pos x="2407" y="0"/>
              </a:cxn>
              <a:cxn ang="0">
                <a:pos x="0" y="1767"/>
              </a:cxn>
              <a:cxn ang="0">
                <a:pos x="0" y="22097"/>
              </a:cxn>
              <a:cxn ang="0">
                <a:pos x="1523" y="23621"/>
              </a:cxn>
              <a:cxn ang="0">
                <a:pos x="56899" y="27187"/>
              </a:cxn>
              <a:cxn ang="0">
                <a:pos x="59192" y="27431"/>
              </a:cxn>
              <a:cxn ang="0">
                <a:pos x="60959" y="25664"/>
              </a:cxn>
              <a:cxn ang="0">
                <a:pos x="60959" y="17891"/>
              </a:cxn>
              <a:cxn ang="0">
                <a:pos x="59832" y="16367"/>
              </a:cxn>
              <a:cxn ang="0">
                <a:pos x="58155" y="16001"/>
              </a:cxn>
              <a:cxn ang="0">
                <a:pos x="4997" y="770"/>
              </a:cxn>
              <a:cxn ang="0">
                <a:pos x="2407" y="0"/>
              </a:cxn>
            </a:cxnLst>
            <a:rect l="0" t="0" r="r" b="b"/>
            <a:pathLst>
              <a:path w="60959" h="27939">
                <a:moveTo>
                  <a:pt x="2407" y="0"/>
                </a:moveTo>
                <a:lnTo>
                  <a:pt x="0" y="1767"/>
                </a:lnTo>
                <a:lnTo>
                  <a:pt x="0" y="22097"/>
                </a:lnTo>
                <a:lnTo>
                  <a:pt x="1523" y="23621"/>
                </a:lnTo>
                <a:lnTo>
                  <a:pt x="56899" y="27187"/>
                </a:lnTo>
                <a:lnTo>
                  <a:pt x="59192" y="27431"/>
                </a:lnTo>
                <a:lnTo>
                  <a:pt x="60959" y="25664"/>
                </a:lnTo>
                <a:lnTo>
                  <a:pt x="60959" y="17891"/>
                </a:lnTo>
                <a:lnTo>
                  <a:pt x="59832" y="16367"/>
                </a:lnTo>
                <a:lnTo>
                  <a:pt x="58155" y="16001"/>
                </a:lnTo>
                <a:lnTo>
                  <a:pt x="4997" y="770"/>
                </a:lnTo>
                <a:lnTo>
                  <a:pt x="2407" y="0"/>
                </a:lnTo>
                <a:close/>
              </a:path>
            </a:pathLst>
          </a:custGeom>
          <a:solidFill>
            <a:srgbClr val="ACDDE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object 39"/>
          <p:cNvSpPr>
            <a:spLocks/>
          </p:cNvSpPr>
          <p:nvPr/>
        </p:nvSpPr>
        <p:spPr bwMode="auto">
          <a:xfrm>
            <a:off x="7468165" y="2387601"/>
            <a:ext cx="57777" cy="28575"/>
          </a:xfrm>
          <a:custGeom>
            <a:avLst/>
            <a:gdLst/>
            <a:ahLst/>
            <a:cxnLst>
              <a:cxn ang="0">
                <a:pos x="58552" y="0"/>
              </a:cxn>
              <a:cxn ang="0">
                <a:pos x="56112" y="771"/>
              </a:cxn>
              <a:cxn ang="0">
                <a:pos x="2804" y="16001"/>
              </a:cxn>
              <a:cxn ang="0">
                <a:pos x="1158" y="16367"/>
              </a:cxn>
              <a:cxn ang="0">
                <a:pos x="0" y="17891"/>
              </a:cxn>
              <a:cxn ang="0">
                <a:pos x="0" y="25664"/>
              </a:cxn>
              <a:cxn ang="0">
                <a:pos x="1920" y="27431"/>
              </a:cxn>
              <a:cxn ang="0">
                <a:pos x="4060" y="27187"/>
              </a:cxn>
              <a:cxn ang="0">
                <a:pos x="59435" y="23621"/>
              </a:cxn>
              <a:cxn ang="0">
                <a:pos x="60959" y="22097"/>
              </a:cxn>
              <a:cxn ang="0">
                <a:pos x="60959" y="1767"/>
              </a:cxn>
              <a:cxn ang="0">
                <a:pos x="58552" y="0"/>
              </a:cxn>
            </a:cxnLst>
            <a:rect l="0" t="0" r="r" b="b"/>
            <a:pathLst>
              <a:path w="60959" h="27939">
                <a:moveTo>
                  <a:pt x="58552" y="0"/>
                </a:moveTo>
                <a:lnTo>
                  <a:pt x="56112" y="771"/>
                </a:lnTo>
                <a:lnTo>
                  <a:pt x="2804" y="16001"/>
                </a:lnTo>
                <a:lnTo>
                  <a:pt x="1158" y="16367"/>
                </a:lnTo>
                <a:lnTo>
                  <a:pt x="0" y="17891"/>
                </a:lnTo>
                <a:lnTo>
                  <a:pt x="0" y="25664"/>
                </a:lnTo>
                <a:lnTo>
                  <a:pt x="1920" y="27431"/>
                </a:lnTo>
                <a:lnTo>
                  <a:pt x="4060" y="27187"/>
                </a:lnTo>
                <a:lnTo>
                  <a:pt x="59435" y="23621"/>
                </a:lnTo>
                <a:lnTo>
                  <a:pt x="60959" y="22097"/>
                </a:lnTo>
                <a:lnTo>
                  <a:pt x="60959" y="1767"/>
                </a:lnTo>
                <a:lnTo>
                  <a:pt x="58552" y="0"/>
                </a:lnTo>
                <a:close/>
              </a:path>
            </a:pathLst>
          </a:custGeom>
          <a:solidFill>
            <a:srgbClr val="ACDDE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object 47"/>
          <p:cNvSpPr>
            <a:spLocks/>
          </p:cNvSpPr>
          <p:nvPr/>
        </p:nvSpPr>
        <p:spPr bwMode="auto">
          <a:xfrm>
            <a:off x="2118397" y="5937251"/>
            <a:ext cx="59258" cy="15875"/>
          </a:xfrm>
          <a:custGeom>
            <a:avLst/>
            <a:gdLst/>
            <a:ahLst/>
            <a:cxnLst>
              <a:cxn ang="0">
                <a:pos x="60578" y="0"/>
              </a:cxn>
              <a:cxn ang="0">
                <a:pos x="3809" y="0"/>
              </a:cxn>
              <a:cxn ang="0">
                <a:pos x="0" y="3809"/>
              </a:cxn>
              <a:cxn ang="0">
                <a:pos x="0" y="11429"/>
              </a:cxn>
              <a:cxn ang="0">
                <a:pos x="3809" y="15239"/>
              </a:cxn>
              <a:cxn ang="0">
                <a:pos x="60578" y="15239"/>
              </a:cxn>
              <a:cxn ang="0">
                <a:pos x="62483" y="11429"/>
              </a:cxn>
              <a:cxn ang="0">
                <a:pos x="62483" y="3809"/>
              </a:cxn>
              <a:cxn ang="0">
                <a:pos x="60578" y="0"/>
              </a:cxn>
            </a:cxnLst>
            <a:rect l="0" t="0" r="r" b="b"/>
            <a:pathLst>
              <a:path w="62864" h="15239">
                <a:moveTo>
                  <a:pt x="60578" y="0"/>
                </a:moveTo>
                <a:lnTo>
                  <a:pt x="3809" y="0"/>
                </a:lnTo>
                <a:lnTo>
                  <a:pt x="0" y="3809"/>
                </a:lnTo>
                <a:lnTo>
                  <a:pt x="0" y="11429"/>
                </a:lnTo>
                <a:lnTo>
                  <a:pt x="3809" y="15239"/>
                </a:lnTo>
                <a:lnTo>
                  <a:pt x="60578" y="15239"/>
                </a:lnTo>
                <a:lnTo>
                  <a:pt x="62483" y="11429"/>
                </a:lnTo>
                <a:lnTo>
                  <a:pt x="62483" y="3809"/>
                </a:lnTo>
                <a:lnTo>
                  <a:pt x="60578" y="0"/>
                </a:lnTo>
                <a:close/>
              </a:path>
            </a:pathLst>
          </a:custGeom>
          <a:solidFill>
            <a:srgbClr val="81CBD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object 67"/>
          <p:cNvSpPr>
            <a:spLocks/>
          </p:cNvSpPr>
          <p:nvPr/>
        </p:nvSpPr>
        <p:spPr bwMode="auto">
          <a:xfrm>
            <a:off x="1605678" y="3455988"/>
            <a:ext cx="45719" cy="41275"/>
          </a:xfrm>
          <a:custGeom>
            <a:avLst/>
            <a:gdLst/>
            <a:ahLst/>
            <a:cxnLst>
              <a:cxn ang="0">
                <a:pos x="21585" y="0"/>
              </a:cxn>
              <a:cxn ang="0">
                <a:pos x="11942" y="0"/>
              </a:cxn>
              <a:cxn ang="0">
                <a:pos x="8132" y="1889"/>
              </a:cxn>
              <a:cxn ang="0">
                <a:pos x="1773" y="9509"/>
              </a:cxn>
              <a:cxn ang="0">
                <a:pos x="0" y="14477"/>
              </a:cxn>
              <a:cxn ang="0">
                <a:pos x="0" y="26669"/>
              </a:cxn>
              <a:cxn ang="0">
                <a:pos x="1773" y="31607"/>
              </a:cxn>
              <a:cxn ang="0">
                <a:pos x="8132" y="39227"/>
              </a:cxn>
              <a:cxn ang="0">
                <a:pos x="11942" y="41147"/>
              </a:cxn>
              <a:cxn ang="0">
                <a:pos x="21585" y="41147"/>
              </a:cxn>
              <a:cxn ang="0">
                <a:pos x="25776" y="39227"/>
              </a:cxn>
              <a:cxn ang="0">
                <a:pos x="27989" y="36575"/>
              </a:cxn>
              <a:cxn ang="0">
                <a:pos x="13466" y="36575"/>
              </a:cxn>
              <a:cxn ang="0">
                <a:pos x="10286" y="35051"/>
              </a:cxn>
              <a:cxn ang="0">
                <a:pos x="5964" y="28955"/>
              </a:cxn>
              <a:cxn ang="0">
                <a:pos x="4952" y="25145"/>
              </a:cxn>
              <a:cxn ang="0">
                <a:pos x="4952" y="16001"/>
              </a:cxn>
              <a:cxn ang="0">
                <a:pos x="5964" y="12191"/>
              </a:cxn>
              <a:cxn ang="0">
                <a:pos x="10286" y="6095"/>
              </a:cxn>
              <a:cxn ang="0">
                <a:pos x="13466" y="4571"/>
              </a:cxn>
              <a:cxn ang="0">
                <a:pos x="28014" y="4571"/>
              </a:cxn>
              <a:cxn ang="0">
                <a:pos x="25776" y="1889"/>
              </a:cxn>
              <a:cxn ang="0">
                <a:pos x="21585" y="0"/>
              </a:cxn>
              <a:cxn ang="0">
                <a:pos x="28014" y="4571"/>
              </a:cxn>
              <a:cxn ang="0">
                <a:pos x="20442" y="4571"/>
              </a:cxn>
              <a:cxn ang="0">
                <a:pos x="23240" y="6095"/>
              </a:cxn>
              <a:cxn ang="0">
                <a:pos x="27563" y="12191"/>
              </a:cxn>
              <a:cxn ang="0">
                <a:pos x="28955" y="16001"/>
              </a:cxn>
              <a:cxn ang="0">
                <a:pos x="28955" y="25145"/>
              </a:cxn>
              <a:cxn ang="0">
                <a:pos x="27563" y="28955"/>
              </a:cxn>
              <a:cxn ang="0">
                <a:pos x="23240" y="35051"/>
              </a:cxn>
              <a:cxn ang="0">
                <a:pos x="20442" y="36575"/>
              </a:cxn>
              <a:cxn ang="0">
                <a:pos x="27989" y="36575"/>
              </a:cxn>
              <a:cxn ang="0">
                <a:pos x="32135" y="31607"/>
              </a:cxn>
              <a:cxn ang="0">
                <a:pos x="33527" y="26669"/>
              </a:cxn>
              <a:cxn ang="0">
                <a:pos x="33527" y="14477"/>
              </a:cxn>
              <a:cxn ang="0">
                <a:pos x="32135" y="9509"/>
              </a:cxn>
              <a:cxn ang="0">
                <a:pos x="28014" y="4571"/>
              </a:cxn>
            </a:cxnLst>
            <a:rect l="0" t="0" r="r" b="b"/>
            <a:pathLst>
              <a:path w="33655" h="41275">
                <a:moveTo>
                  <a:pt x="21585" y="0"/>
                </a:moveTo>
                <a:lnTo>
                  <a:pt x="11942" y="0"/>
                </a:lnTo>
                <a:lnTo>
                  <a:pt x="8132" y="1889"/>
                </a:lnTo>
                <a:lnTo>
                  <a:pt x="1773" y="9509"/>
                </a:lnTo>
                <a:lnTo>
                  <a:pt x="0" y="14477"/>
                </a:lnTo>
                <a:lnTo>
                  <a:pt x="0" y="26669"/>
                </a:lnTo>
                <a:lnTo>
                  <a:pt x="1773" y="31607"/>
                </a:lnTo>
                <a:lnTo>
                  <a:pt x="8132" y="39227"/>
                </a:lnTo>
                <a:lnTo>
                  <a:pt x="11942" y="41147"/>
                </a:lnTo>
                <a:lnTo>
                  <a:pt x="21585" y="41147"/>
                </a:lnTo>
                <a:lnTo>
                  <a:pt x="25776" y="39227"/>
                </a:lnTo>
                <a:lnTo>
                  <a:pt x="27989" y="36575"/>
                </a:lnTo>
                <a:lnTo>
                  <a:pt x="13466" y="36575"/>
                </a:lnTo>
                <a:lnTo>
                  <a:pt x="10286" y="35051"/>
                </a:lnTo>
                <a:lnTo>
                  <a:pt x="5964" y="28955"/>
                </a:lnTo>
                <a:lnTo>
                  <a:pt x="4952" y="25145"/>
                </a:lnTo>
                <a:lnTo>
                  <a:pt x="4952" y="16001"/>
                </a:lnTo>
                <a:lnTo>
                  <a:pt x="5964" y="12191"/>
                </a:lnTo>
                <a:lnTo>
                  <a:pt x="10286" y="6095"/>
                </a:lnTo>
                <a:lnTo>
                  <a:pt x="13466" y="4571"/>
                </a:lnTo>
                <a:lnTo>
                  <a:pt x="28014" y="4571"/>
                </a:lnTo>
                <a:lnTo>
                  <a:pt x="25776" y="1889"/>
                </a:lnTo>
                <a:lnTo>
                  <a:pt x="21585" y="0"/>
                </a:lnTo>
                <a:close/>
              </a:path>
              <a:path w="33655" h="41275">
                <a:moveTo>
                  <a:pt x="28014" y="4571"/>
                </a:moveTo>
                <a:lnTo>
                  <a:pt x="20442" y="4571"/>
                </a:lnTo>
                <a:lnTo>
                  <a:pt x="23240" y="6095"/>
                </a:lnTo>
                <a:lnTo>
                  <a:pt x="27563" y="12191"/>
                </a:lnTo>
                <a:lnTo>
                  <a:pt x="28955" y="16001"/>
                </a:lnTo>
                <a:lnTo>
                  <a:pt x="28955" y="25145"/>
                </a:lnTo>
                <a:lnTo>
                  <a:pt x="27563" y="28955"/>
                </a:lnTo>
                <a:lnTo>
                  <a:pt x="23240" y="35051"/>
                </a:lnTo>
                <a:lnTo>
                  <a:pt x="20442" y="36575"/>
                </a:lnTo>
                <a:lnTo>
                  <a:pt x="27989" y="36575"/>
                </a:lnTo>
                <a:lnTo>
                  <a:pt x="32135" y="31607"/>
                </a:lnTo>
                <a:lnTo>
                  <a:pt x="33527" y="26669"/>
                </a:lnTo>
                <a:lnTo>
                  <a:pt x="33527" y="14477"/>
                </a:lnTo>
                <a:lnTo>
                  <a:pt x="32135" y="9509"/>
                </a:lnTo>
                <a:lnTo>
                  <a:pt x="28014" y="4571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object 68"/>
          <p:cNvSpPr>
            <a:spLocks/>
          </p:cNvSpPr>
          <p:nvPr/>
        </p:nvSpPr>
        <p:spPr bwMode="auto">
          <a:xfrm>
            <a:off x="1631872" y="3455988"/>
            <a:ext cx="45719" cy="41275"/>
          </a:xfrm>
          <a:custGeom>
            <a:avLst/>
            <a:gdLst/>
            <a:ahLst/>
            <a:cxnLst>
              <a:cxn ang="0">
                <a:pos x="4703" y="0"/>
              </a:cxn>
              <a:cxn ang="0">
                <a:pos x="0" y="0"/>
              </a:cxn>
              <a:cxn ang="0">
                <a:pos x="0" y="41147"/>
              </a:cxn>
              <a:cxn ang="0">
                <a:pos x="4703" y="41147"/>
              </a:cxn>
              <a:cxn ang="0">
                <a:pos x="4703" y="8260"/>
              </a:cxn>
              <a:cxn ang="0">
                <a:pos x="9952" y="8260"/>
              </a:cxn>
              <a:cxn ang="0">
                <a:pos x="4703" y="0"/>
              </a:cxn>
              <a:cxn ang="0">
                <a:pos x="9952" y="8260"/>
              </a:cxn>
              <a:cxn ang="0">
                <a:pos x="4703" y="8260"/>
              </a:cxn>
              <a:cxn ang="0">
                <a:pos x="25395" y="41147"/>
              </a:cxn>
              <a:cxn ang="0">
                <a:pos x="28955" y="41147"/>
              </a:cxn>
              <a:cxn ang="0">
                <a:pos x="28955" y="31363"/>
              </a:cxn>
              <a:cxn ang="0">
                <a:pos x="24633" y="31363"/>
              </a:cxn>
              <a:cxn ang="0">
                <a:pos x="9952" y="8260"/>
              </a:cxn>
              <a:cxn ang="0">
                <a:pos x="28955" y="0"/>
              </a:cxn>
              <a:cxn ang="0">
                <a:pos x="24633" y="0"/>
              </a:cxn>
              <a:cxn ang="0">
                <a:pos x="24633" y="31363"/>
              </a:cxn>
              <a:cxn ang="0">
                <a:pos x="28955" y="31363"/>
              </a:cxn>
              <a:cxn ang="0">
                <a:pos x="28955" y="0"/>
              </a:cxn>
            </a:cxnLst>
            <a:rect l="0" t="0" r="r" b="b"/>
            <a:pathLst>
              <a:path w="29210" h="41275">
                <a:moveTo>
                  <a:pt x="4703" y="0"/>
                </a:moveTo>
                <a:lnTo>
                  <a:pt x="0" y="0"/>
                </a:lnTo>
                <a:lnTo>
                  <a:pt x="0" y="41147"/>
                </a:lnTo>
                <a:lnTo>
                  <a:pt x="4703" y="41147"/>
                </a:lnTo>
                <a:lnTo>
                  <a:pt x="4703" y="8260"/>
                </a:lnTo>
                <a:lnTo>
                  <a:pt x="9952" y="8260"/>
                </a:lnTo>
                <a:lnTo>
                  <a:pt x="4703" y="0"/>
                </a:lnTo>
                <a:close/>
              </a:path>
              <a:path w="29210" h="41275">
                <a:moveTo>
                  <a:pt x="9952" y="8260"/>
                </a:moveTo>
                <a:lnTo>
                  <a:pt x="4703" y="8260"/>
                </a:lnTo>
                <a:lnTo>
                  <a:pt x="25395" y="41147"/>
                </a:lnTo>
                <a:lnTo>
                  <a:pt x="28955" y="41147"/>
                </a:lnTo>
                <a:lnTo>
                  <a:pt x="28955" y="31363"/>
                </a:lnTo>
                <a:lnTo>
                  <a:pt x="24633" y="31363"/>
                </a:lnTo>
                <a:lnTo>
                  <a:pt x="9952" y="8260"/>
                </a:lnTo>
                <a:close/>
              </a:path>
              <a:path w="29210" h="41275">
                <a:moveTo>
                  <a:pt x="28955" y="0"/>
                </a:moveTo>
                <a:lnTo>
                  <a:pt x="24633" y="0"/>
                </a:lnTo>
                <a:lnTo>
                  <a:pt x="24633" y="31363"/>
                </a:lnTo>
                <a:lnTo>
                  <a:pt x="28955" y="31363"/>
                </a:lnTo>
                <a:lnTo>
                  <a:pt x="28955" y="0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object 69"/>
          <p:cNvSpPr>
            <a:spLocks/>
          </p:cNvSpPr>
          <p:nvPr/>
        </p:nvSpPr>
        <p:spPr bwMode="auto">
          <a:xfrm>
            <a:off x="1672354" y="3455988"/>
            <a:ext cx="45719" cy="41275"/>
          </a:xfrm>
          <a:custGeom>
            <a:avLst/>
            <a:gdLst/>
            <a:ahLst/>
            <a:cxnLst>
              <a:cxn ang="0">
                <a:pos x="19049" y="0"/>
              </a:cxn>
              <a:cxn ang="0">
                <a:pos x="14477" y="0"/>
              </a:cxn>
              <a:cxn ang="0">
                <a:pos x="0" y="41147"/>
              </a:cxn>
              <a:cxn ang="0">
                <a:pos x="4952" y="41147"/>
              </a:cxn>
              <a:cxn ang="0">
                <a:pos x="9275" y="28559"/>
              </a:cxn>
              <a:cxn ang="0">
                <a:pos x="29098" y="28559"/>
              </a:cxn>
              <a:cxn ang="0">
                <a:pos x="27447" y="23865"/>
              </a:cxn>
              <a:cxn ang="0">
                <a:pos x="10536" y="23865"/>
              </a:cxn>
              <a:cxn ang="0">
                <a:pos x="16632" y="6736"/>
              </a:cxn>
              <a:cxn ang="0">
                <a:pos x="21420" y="6736"/>
              </a:cxn>
              <a:cxn ang="0">
                <a:pos x="19049" y="0"/>
              </a:cxn>
              <a:cxn ang="0">
                <a:pos x="29098" y="28559"/>
              </a:cxn>
              <a:cxn ang="0">
                <a:pos x="24383" y="28559"/>
              </a:cxn>
              <a:cxn ang="0">
                <a:pos x="28706" y="41147"/>
              </a:cxn>
              <a:cxn ang="0">
                <a:pos x="33527" y="41147"/>
              </a:cxn>
              <a:cxn ang="0">
                <a:pos x="29098" y="28559"/>
              </a:cxn>
              <a:cxn ang="0">
                <a:pos x="21420" y="6736"/>
              </a:cxn>
              <a:cxn ang="0">
                <a:pos x="16632" y="6736"/>
              </a:cxn>
              <a:cxn ang="0">
                <a:pos x="22991" y="23865"/>
              </a:cxn>
              <a:cxn ang="0">
                <a:pos x="27447" y="23865"/>
              </a:cxn>
              <a:cxn ang="0">
                <a:pos x="21420" y="6736"/>
              </a:cxn>
            </a:cxnLst>
            <a:rect l="0" t="0" r="r" b="b"/>
            <a:pathLst>
              <a:path w="33655" h="41275">
                <a:moveTo>
                  <a:pt x="19049" y="0"/>
                </a:moveTo>
                <a:lnTo>
                  <a:pt x="14477" y="0"/>
                </a:lnTo>
                <a:lnTo>
                  <a:pt x="0" y="41147"/>
                </a:lnTo>
                <a:lnTo>
                  <a:pt x="4952" y="41147"/>
                </a:lnTo>
                <a:lnTo>
                  <a:pt x="9275" y="28559"/>
                </a:lnTo>
                <a:lnTo>
                  <a:pt x="29098" y="28559"/>
                </a:lnTo>
                <a:lnTo>
                  <a:pt x="27447" y="23865"/>
                </a:lnTo>
                <a:lnTo>
                  <a:pt x="10536" y="23865"/>
                </a:lnTo>
                <a:lnTo>
                  <a:pt x="16632" y="6736"/>
                </a:lnTo>
                <a:lnTo>
                  <a:pt x="21420" y="6736"/>
                </a:lnTo>
                <a:lnTo>
                  <a:pt x="19049" y="0"/>
                </a:lnTo>
                <a:close/>
              </a:path>
              <a:path w="33655" h="41275">
                <a:moveTo>
                  <a:pt x="29098" y="28559"/>
                </a:moveTo>
                <a:lnTo>
                  <a:pt x="24383" y="28559"/>
                </a:lnTo>
                <a:lnTo>
                  <a:pt x="28706" y="41147"/>
                </a:lnTo>
                <a:lnTo>
                  <a:pt x="33527" y="41147"/>
                </a:lnTo>
                <a:lnTo>
                  <a:pt x="29098" y="28559"/>
                </a:lnTo>
                <a:close/>
              </a:path>
              <a:path w="33655" h="41275">
                <a:moveTo>
                  <a:pt x="21420" y="6736"/>
                </a:moveTo>
                <a:lnTo>
                  <a:pt x="16632" y="6736"/>
                </a:lnTo>
                <a:lnTo>
                  <a:pt x="22991" y="23865"/>
                </a:lnTo>
                <a:lnTo>
                  <a:pt x="27447" y="23865"/>
                </a:lnTo>
                <a:lnTo>
                  <a:pt x="21420" y="6736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object 70"/>
          <p:cNvSpPr>
            <a:spLocks/>
          </p:cNvSpPr>
          <p:nvPr/>
        </p:nvSpPr>
        <p:spPr bwMode="auto">
          <a:xfrm>
            <a:off x="1680688" y="3455988"/>
            <a:ext cx="45719" cy="41275"/>
          </a:xfrm>
          <a:custGeom>
            <a:avLst/>
            <a:gdLst/>
            <a:ahLst/>
            <a:cxnLst>
              <a:cxn ang="0">
                <a:pos x="0" y="20573"/>
              </a:cxn>
              <a:cxn ang="0">
                <a:pos x="4571" y="20573"/>
              </a:cxn>
            </a:cxnLst>
            <a:rect l="0" t="0" r="r" b="b"/>
            <a:pathLst>
              <a:path w="5080" h="41275">
                <a:moveTo>
                  <a:pt x="0" y="20573"/>
                </a:moveTo>
                <a:lnTo>
                  <a:pt x="4571" y="20573"/>
                </a:lnTo>
              </a:path>
            </a:pathLst>
          </a:custGeom>
          <a:noFill/>
          <a:ln w="42417">
            <a:solidFill>
              <a:srgbClr val="B3E0E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object 71"/>
          <p:cNvSpPr>
            <a:spLocks/>
          </p:cNvSpPr>
          <p:nvPr/>
        </p:nvSpPr>
        <p:spPr bwMode="auto">
          <a:xfrm>
            <a:off x="1708072" y="3455988"/>
            <a:ext cx="45719" cy="41275"/>
          </a:xfrm>
          <a:custGeom>
            <a:avLst/>
            <a:gdLst/>
            <a:ahLst/>
            <a:cxnLst>
              <a:cxn ang="0">
                <a:pos x="17525" y="0"/>
              </a:cxn>
              <a:cxn ang="0">
                <a:pos x="0" y="0"/>
              </a:cxn>
              <a:cxn ang="0">
                <a:pos x="0" y="41147"/>
              </a:cxn>
              <a:cxn ang="0">
                <a:pos x="4952" y="41147"/>
              </a:cxn>
              <a:cxn ang="0">
                <a:pos x="4952" y="23500"/>
              </a:cxn>
              <a:cxn ang="0">
                <a:pos x="16514" y="23500"/>
              </a:cxn>
              <a:cxn ang="0">
                <a:pos x="19299" y="23103"/>
              </a:cxn>
              <a:cxn ang="0">
                <a:pos x="21848" y="21976"/>
              </a:cxn>
              <a:cxn ang="0">
                <a:pos x="23240" y="19933"/>
              </a:cxn>
              <a:cxn ang="0">
                <a:pos x="23956" y="19171"/>
              </a:cxn>
              <a:cxn ang="0">
                <a:pos x="4952" y="19171"/>
              </a:cxn>
              <a:cxn ang="0">
                <a:pos x="4952" y="4693"/>
              </a:cxn>
              <a:cxn ang="0">
                <a:pos x="24189" y="4693"/>
              </a:cxn>
              <a:cxn ang="0">
                <a:pos x="22478" y="3169"/>
              </a:cxn>
              <a:cxn ang="0">
                <a:pos x="20442" y="761"/>
              </a:cxn>
              <a:cxn ang="0">
                <a:pos x="17525" y="0"/>
              </a:cxn>
              <a:cxn ang="0">
                <a:pos x="16514" y="23500"/>
              </a:cxn>
              <a:cxn ang="0">
                <a:pos x="11298" y="23500"/>
              </a:cxn>
              <a:cxn ang="0">
                <a:pos x="21848" y="41147"/>
              </a:cxn>
              <a:cxn ang="0">
                <a:pos x="27431" y="41147"/>
              </a:cxn>
              <a:cxn ang="0">
                <a:pos x="16514" y="23500"/>
              </a:cxn>
              <a:cxn ang="0">
                <a:pos x="24189" y="4693"/>
              </a:cxn>
              <a:cxn ang="0">
                <a:pos x="16133" y="4693"/>
              </a:cxn>
              <a:cxn ang="0">
                <a:pos x="17906" y="5090"/>
              </a:cxn>
              <a:cxn ang="0">
                <a:pos x="20442" y="7863"/>
              </a:cxn>
              <a:cxn ang="0">
                <a:pos x="21086" y="9387"/>
              </a:cxn>
              <a:cxn ang="0">
                <a:pos x="21086" y="14081"/>
              </a:cxn>
              <a:cxn ang="0">
                <a:pos x="20442" y="16123"/>
              </a:cxn>
              <a:cxn ang="0">
                <a:pos x="19299" y="17282"/>
              </a:cxn>
              <a:cxn ang="0">
                <a:pos x="17906" y="18409"/>
              </a:cxn>
              <a:cxn ang="0">
                <a:pos x="16133" y="19171"/>
              </a:cxn>
              <a:cxn ang="0">
                <a:pos x="23956" y="19171"/>
              </a:cxn>
              <a:cxn ang="0">
                <a:pos x="25014" y="18044"/>
              </a:cxn>
              <a:cxn ang="0">
                <a:pos x="25658" y="15239"/>
              </a:cxn>
              <a:cxn ang="0">
                <a:pos x="25658" y="7863"/>
              </a:cxn>
              <a:cxn ang="0">
                <a:pos x="24633" y="5090"/>
              </a:cxn>
              <a:cxn ang="0">
                <a:pos x="24189" y="4693"/>
              </a:cxn>
            </a:cxnLst>
            <a:rect l="0" t="0" r="r" b="b"/>
            <a:pathLst>
              <a:path w="27939" h="41275">
                <a:moveTo>
                  <a:pt x="17525" y="0"/>
                </a:moveTo>
                <a:lnTo>
                  <a:pt x="0" y="0"/>
                </a:lnTo>
                <a:lnTo>
                  <a:pt x="0" y="41147"/>
                </a:lnTo>
                <a:lnTo>
                  <a:pt x="4952" y="41147"/>
                </a:lnTo>
                <a:lnTo>
                  <a:pt x="4952" y="23500"/>
                </a:lnTo>
                <a:lnTo>
                  <a:pt x="16514" y="23500"/>
                </a:lnTo>
                <a:lnTo>
                  <a:pt x="19299" y="23103"/>
                </a:lnTo>
                <a:lnTo>
                  <a:pt x="21848" y="21976"/>
                </a:lnTo>
                <a:lnTo>
                  <a:pt x="23240" y="19933"/>
                </a:lnTo>
                <a:lnTo>
                  <a:pt x="23956" y="19171"/>
                </a:lnTo>
                <a:lnTo>
                  <a:pt x="4952" y="19171"/>
                </a:lnTo>
                <a:lnTo>
                  <a:pt x="4952" y="4693"/>
                </a:lnTo>
                <a:lnTo>
                  <a:pt x="24189" y="4693"/>
                </a:lnTo>
                <a:lnTo>
                  <a:pt x="22478" y="3169"/>
                </a:lnTo>
                <a:lnTo>
                  <a:pt x="20442" y="761"/>
                </a:lnTo>
                <a:lnTo>
                  <a:pt x="17525" y="0"/>
                </a:lnTo>
                <a:close/>
              </a:path>
              <a:path w="27939" h="41275">
                <a:moveTo>
                  <a:pt x="16514" y="23500"/>
                </a:moveTo>
                <a:lnTo>
                  <a:pt x="11298" y="23500"/>
                </a:lnTo>
                <a:lnTo>
                  <a:pt x="21848" y="41147"/>
                </a:lnTo>
                <a:lnTo>
                  <a:pt x="27431" y="41147"/>
                </a:lnTo>
                <a:lnTo>
                  <a:pt x="16514" y="23500"/>
                </a:lnTo>
                <a:close/>
              </a:path>
              <a:path w="27939" h="41275">
                <a:moveTo>
                  <a:pt x="24189" y="4693"/>
                </a:moveTo>
                <a:lnTo>
                  <a:pt x="16133" y="4693"/>
                </a:lnTo>
                <a:lnTo>
                  <a:pt x="17906" y="5090"/>
                </a:lnTo>
                <a:lnTo>
                  <a:pt x="20442" y="7863"/>
                </a:lnTo>
                <a:lnTo>
                  <a:pt x="21086" y="9387"/>
                </a:lnTo>
                <a:lnTo>
                  <a:pt x="21086" y="14081"/>
                </a:lnTo>
                <a:lnTo>
                  <a:pt x="20442" y="16123"/>
                </a:lnTo>
                <a:lnTo>
                  <a:pt x="19299" y="17282"/>
                </a:lnTo>
                <a:lnTo>
                  <a:pt x="17906" y="18409"/>
                </a:lnTo>
                <a:lnTo>
                  <a:pt x="16133" y="19171"/>
                </a:lnTo>
                <a:lnTo>
                  <a:pt x="23956" y="19171"/>
                </a:lnTo>
                <a:lnTo>
                  <a:pt x="25014" y="18044"/>
                </a:lnTo>
                <a:lnTo>
                  <a:pt x="25658" y="15239"/>
                </a:lnTo>
                <a:lnTo>
                  <a:pt x="25658" y="7863"/>
                </a:lnTo>
                <a:lnTo>
                  <a:pt x="24633" y="5090"/>
                </a:lnTo>
                <a:lnTo>
                  <a:pt x="24189" y="4693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object 75"/>
          <p:cNvSpPr>
            <a:spLocks/>
          </p:cNvSpPr>
          <p:nvPr/>
        </p:nvSpPr>
        <p:spPr bwMode="auto">
          <a:xfrm>
            <a:off x="1764031" y="3535363"/>
            <a:ext cx="45719" cy="22225"/>
          </a:xfrm>
          <a:custGeom>
            <a:avLst/>
            <a:gdLst/>
            <a:ahLst/>
            <a:cxnLst>
              <a:cxn ang="0">
                <a:pos x="10799" y="0"/>
              </a:cxn>
              <a:cxn ang="0">
                <a:pos x="5964" y="0"/>
              </a:cxn>
              <a:cxn ang="0">
                <a:pos x="4059" y="1005"/>
              </a:cxn>
              <a:cxn ang="0">
                <a:pos x="2417" y="2926"/>
              </a:cxn>
              <a:cxn ang="0">
                <a:pos x="893" y="4937"/>
              </a:cxn>
              <a:cxn ang="0">
                <a:pos x="0" y="7498"/>
              </a:cxn>
              <a:cxn ang="0">
                <a:pos x="0" y="13837"/>
              </a:cxn>
              <a:cxn ang="0">
                <a:pos x="893" y="16367"/>
              </a:cxn>
              <a:cxn ang="0">
                <a:pos x="2417" y="18409"/>
              </a:cxn>
              <a:cxn ang="0">
                <a:pos x="4059" y="20330"/>
              </a:cxn>
              <a:cxn ang="0">
                <a:pos x="5964" y="21335"/>
              </a:cxn>
              <a:cxn ang="0">
                <a:pos x="10799" y="21335"/>
              </a:cxn>
              <a:cxn ang="0">
                <a:pos x="12822" y="20330"/>
              </a:cxn>
              <a:cxn ang="0">
                <a:pos x="14031" y="18928"/>
              </a:cxn>
              <a:cxn ang="0">
                <a:pos x="6726" y="18928"/>
              </a:cxn>
              <a:cxn ang="0">
                <a:pos x="5084" y="18166"/>
              </a:cxn>
              <a:cxn ang="0">
                <a:pos x="4059" y="16642"/>
              </a:cxn>
              <a:cxn ang="0">
                <a:pos x="3047" y="14996"/>
              </a:cxn>
              <a:cxn ang="0">
                <a:pos x="2417" y="13075"/>
              </a:cxn>
              <a:cxn ang="0">
                <a:pos x="2417" y="8260"/>
              </a:cxn>
              <a:cxn ang="0">
                <a:pos x="3047" y="6339"/>
              </a:cxn>
              <a:cxn ang="0">
                <a:pos x="4059" y="4693"/>
              </a:cxn>
              <a:cxn ang="0">
                <a:pos x="5084" y="3169"/>
              </a:cxn>
              <a:cxn ang="0">
                <a:pos x="6726" y="2407"/>
              </a:cxn>
              <a:cxn ang="0">
                <a:pos x="14031" y="2407"/>
              </a:cxn>
              <a:cxn ang="0">
                <a:pos x="12822" y="1005"/>
              </a:cxn>
              <a:cxn ang="0">
                <a:pos x="10799" y="0"/>
              </a:cxn>
              <a:cxn ang="0">
                <a:pos x="14031" y="2407"/>
              </a:cxn>
              <a:cxn ang="0">
                <a:pos x="10286" y="2407"/>
              </a:cxn>
              <a:cxn ang="0">
                <a:pos x="11679" y="3169"/>
              </a:cxn>
              <a:cxn ang="0">
                <a:pos x="12704" y="4693"/>
              </a:cxn>
              <a:cxn ang="0">
                <a:pos x="13715" y="6339"/>
              </a:cxn>
              <a:cxn ang="0">
                <a:pos x="14477" y="8260"/>
              </a:cxn>
              <a:cxn ang="0">
                <a:pos x="14477" y="13075"/>
              </a:cxn>
              <a:cxn ang="0">
                <a:pos x="13715" y="14996"/>
              </a:cxn>
              <a:cxn ang="0">
                <a:pos x="12704" y="16642"/>
              </a:cxn>
              <a:cxn ang="0">
                <a:pos x="11679" y="18166"/>
              </a:cxn>
              <a:cxn ang="0">
                <a:pos x="10286" y="18928"/>
              </a:cxn>
              <a:cxn ang="0">
                <a:pos x="14031" y="18928"/>
              </a:cxn>
              <a:cxn ang="0">
                <a:pos x="14477" y="18409"/>
              </a:cxn>
              <a:cxn ang="0">
                <a:pos x="16001" y="16367"/>
              </a:cxn>
              <a:cxn ang="0">
                <a:pos x="16763" y="13837"/>
              </a:cxn>
              <a:cxn ang="0">
                <a:pos x="16763" y="7498"/>
              </a:cxn>
              <a:cxn ang="0">
                <a:pos x="16001" y="4937"/>
              </a:cxn>
              <a:cxn ang="0">
                <a:pos x="14477" y="2926"/>
              </a:cxn>
              <a:cxn ang="0">
                <a:pos x="14031" y="2407"/>
              </a:cxn>
            </a:cxnLst>
            <a:rect l="0" t="0" r="r" b="b"/>
            <a:pathLst>
              <a:path w="17144" h="21589">
                <a:moveTo>
                  <a:pt x="10799" y="0"/>
                </a:moveTo>
                <a:lnTo>
                  <a:pt x="5964" y="0"/>
                </a:lnTo>
                <a:lnTo>
                  <a:pt x="4059" y="1005"/>
                </a:lnTo>
                <a:lnTo>
                  <a:pt x="2417" y="2926"/>
                </a:lnTo>
                <a:lnTo>
                  <a:pt x="893" y="4937"/>
                </a:lnTo>
                <a:lnTo>
                  <a:pt x="0" y="7498"/>
                </a:lnTo>
                <a:lnTo>
                  <a:pt x="0" y="13837"/>
                </a:lnTo>
                <a:lnTo>
                  <a:pt x="893" y="16367"/>
                </a:lnTo>
                <a:lnTo>
                  <a:pt x="2417" y="18409"/>
                </a:lnTo>
                <a:lnTo>
                  <a:pt x="4059" y="20330"/>
                </a:lnTo>
                <a:lnTo>
                  <a:pt x="5964" y="21335"/>
                </a:lnTo>
                <a:lnTo>
                  <a:pt x="10799" y="21335"/>
                </a:lnTo>
                <a:lnTo>
                  <a:pt x="12822" y="20330"/>
                </a:lnTo>
                <a:lnTo>
                  <a:pt x="14031" y="18928"/>
                </a:lnTo>
                <a:lnTo>
                  <a:pt x="6726" y="18928"/>
                </a:lnTo>
                <a:lnTo>
                  <a:pt x="5084" y="18166"/>
                </a:lnTo>
                <a:lnTo>
                  <a:pt x="4059" y="16642"/>
                </a:lnTo>
                <a:lnTo>
                  <a:pt x="3047" y="14996"/>
                </a:lnTo>
                <a:lnTo>
                  <a:pt x="2417" y="13075"/>
                </a:lnTo>
                <a:lnTo>
                  <a:pt x="2417" y="8260"/>
                </a:lnTo>
                <a:lnTo>
                  <a:pt x="3047" y="6339"/>
                </a:lnTo>
                <a:lnTo>
                  <a:pt x="4059" y="4693"/>
                </a:lnTo>
                <a:lnTo>
                  <a:pt x="5084" y="3169"/>
                </a:lnTo>
                <a:lnTo>
                  <a:pt x="6726" y="2407"/>
                </a:lnTo>
                <a:lnTo>
                  <a:pt x="14031" y="2407"/>
                </a:lnTo>
                <a:lnTo>
                  <a:pt x="12822" y="1005"/>
                </a:lnTo>
                <a:lnTo>
                  <a:pt x="10799" y="0"/>
                </a:lnTo>
                <a:close/>
              </a:path>
              <a:path w="17144" h="21589">
                <a:moveTo>
                  <a:pt x="14031" y="2407"/>
                </a:moveTo>
                <a:lnTo>
                  <a:pt x="10286" y="2407"/>
                </a:lnTo>
                <a:lnTo>
                  <a:pt x="11679" y="3169"/>
                </a:lnTo>
                <a:lnTo>
                  <a:pt x="12704" y="4693"/>
                </a:lnTo>
                <a:lnTo>
                  <a:pt x="13715" y="6339"/>
                </a:lnTo>
                <a:lnTo>
                  <a:pt x="14477" y="8260"/>
                </a:lnTo>
                <a:lnTo>
                  <a:pt x="14477" y="13075"/>
                </a:lnTo>
                <a:lnTo>
                  <a:pt x="13715" y="14996"/>
                </a:lnTo>
                <a:lnTo>
                  <a:pt x="12704" y="16642"/>
                </a:lnTo>
                <a:lnTo>
                  <a:pt x="11679" y="18166"/>
                </a:lnTo>
                <a:lnTo>
                  <a:pt x="10286" y="18928"/>
                </a:lnTo>
                <a:lnTo>
                  <a:pt x="14031" y="18928"/>
                </a:lnTo>
                <a:lnTo>
                  <a:pt x="14477" y="18409"/>
                </a:lnTo>
                <a:lnTo>
                  <a:pt x="16001" y="16367"/>
                </a:lnTo>
                <a:lnTo>
                  <a:pt x="16763" y="13837"/>
                </a:lnTo>
                <a:lnTo>
                  <a:pt x="16763" y="7498"/>
                </a:lnTo>
                <a:lnTo>
                  <a:pt x="16001" y="4937"/>
                </a:lnTo>
                <a:lnTo>
                  <a:pt x="14477" y="2926"/>
                </a:lnTo>
                <a:lnTo>
                  <a:pt x="14031" y="2407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" name="object 76"/>
          <p:cNvSpPr>
            <a:spLocks/>
          </p:cNvSpPr>
          <p:nvPr/>
        </p:nvSpPr>
        <p:spPr bwMode="auto">
          <a:xfrm>
            <a:off x="1777128" y="3535363"/>
            <a:ext cx="45719" cy="22225"/>
          </a:xfrm>
          <a:custGeom>
            <a:avLst/>
            <a:gdLst/>
            <a:ahLst/>
            <a:cxnLst>
              <a:cxn ang="0">
                <a:pos x="2417" y="0"/>
              </a:cxn>
              <a:cxn ang="0">
                <a:pos x="0" y="0"/>
              </a:cxn>
              <a:cxn ang="0">
                <a:pos x="0" y="21335"/>
              </a:cxn>
              <a:cxn ang="0">
                <a:pos x="2417" y="21335"/>
              </a:cxn>
              <a:cxn ang="0">
                <a:pos x="2417" y="4175"/>
              </a:cxn>
              <a:cxn ang="0">
                <a:pos x="5125" y="4175"/>
              </a:cxn>
              <a:cxn ang="0">
                <a:pos x="2417" y="0"/>
              </a:cxn>
              <a:cxn ang="0">
                <a:pos x="5125" y="4175"/>
              </a:cxn>
              <a:cxn ang="0">
                <a:pos x="2417" y="4175"/>
              </a:cxn>
              <a:cxn ang="0">
                <a:pos x="13334" y="21335"/>
              </a:cxn>
              <a:cxn ang="0">
                <a:pos x="15239" y="21335"/>
              </a:cxn>
              <a:cxn ang="0">
                <a:pos x="15239" y="16245"/>
              </a:cxn>
              <a:cxn ang="0">
                <a:pos x="12953" y="16245"/>
              </a:cxn>
              <a:cxn ang="0">
                <a:pos x="5125" y="4175"/>
              </a:cxn>
              <a:cxn ang="0">
                <a:pos x="15239" y="0"/>
              </a:cxn>
              <a:cxn ang="0">
                <a:pos x="12953" y="0"/>
              </a:cxn>
              <a:cxn ang="0">
                <a:pos x="12953" y="16245"/>
              </a:cxn>
              <a:cxn ang="0">
                <a:pos x="15239" y="16245"/>
              </a:cxn>
              <a:cxn ang="0">
                <a:pos x="15239" y="0"/>
              </a:cxn>
            </a:cxnLst>
            <a:rect l="0" t="0" r="r" b="b"/>
            <a:pathLst>
              <a:path w="15239" h="21589">
                <a:moveTo>
                  <a:pt x="2417" y="0"/>
                </a:moveTo>
                <a:lnTo>
                  <a:pt x="0" y="0"/>
                </a:lnTo>
                <a:lnTo>
                  <a:pt x="0" y="21335"/>
                </a:lnTo>
                <a:lnTo>
                  <a:pt x="2417" y="21335"/>
                </a:lnTo>
                <a:lnTo>
                  <a:pt x="2417" y="4175"/>
                </a:lnTo>
                <a:lnTo>
                  <a:pt x="5125" y="4175"/>
                </a:lnTo>
                <a:lnTo>
                  <a:pt x="2417" y="0"/>
                </a:lnTo>
                <a:close/>
              </a:path>
              <a:path w="15239" h="21589">
                <a:moveTo>
                  <a:pt x="5125" y="4175"/>
                </a:moveTo>
                <a:lnTo>
                  <a:pt x="2417" y="4175"/>
                </a:lnTo>
                <a:lnTo>
                  <a:pt x="13334" y="21335"/>
                </a:lnTo>
                <a:lnTo>
                  <a:pt x="15239" y="21335"/>
                </a:lnTo>
                <a:lnTo>
                  <a:pt x="15239" y="16245"/>
                </a:lnTo>
                <a:lnTo>
                  <a:pt x="12953" y="16245"/>
                </a:lnTo>
                <a:lnTo>
                  <a:pt x="5125" y="4175"/>
                </a:lnTo>
                <a:close/>
              </a:path>
              <a:path w="15239" h="21589">
                <a:moveTo>
                  <a:pt x="15239" y="0"/>
                </a:moveTo>
                <a:lnTo>
                  <a:pt x="12953" y="0"/>
                </a:lnTo>
                <a:lnTo>
                  <a:pt x="12953" y="16245"/>
                </a:lnTo>
                <a:lnTo>
                  <a:pt x="15239" y="16245"/>
                </a:lnTo>
                <a:lnTo>
                  <a:pt x="15239" y="0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object 77"/>
          <p:cNvSpPr>
            <a:spLocks/>
          </p:cNvSpPr>
          <p:nvPr/>
        </p:nvSpPr>
        <p:spPr bwMode="auto">
          <a:xfrm>
            <a:off x="1798560" y="3535363"/>
            <a:ext cx="45719" cy="22225"/>
          </a:xfrm>
          <a:custGeom>
            <a:avLst/>
            <a:gdLst/>
            <a:ahLst/>
            <a:cxnLst>
              <a:cxn ang="0">
                <a:pos x="10418" y="0"/>
              </a:cxn>
              <a:cxn ang="0">
                <a:pos x="7869" y="0"/>
              </a:cxn>
              <a:cxn ang="0">
                <a:pos x="0" y="21335"/>
              </a:cxn>
              <a:cxn ang="0">
                <a:pos x="2798" y="21335"/>
              </a:cxn>
              <a:cxn ang="0">
                <a:pos x="5084" y="14843"/>
              </a:cxn>
              <a:cxn ang="0">
                <a:pos x="15893" y="14843"/>
              </a:cxn>
              <a:cxn ang="0">
                <a:pos x="14960" y="12313"/>
              </a:cxn>
              <a:cxn ang="0">
                <a:pos x="5714" y="12313"/>
              </a:cxn>
              <a:cxn ang="0">
                <a:pos x="9012" y="3413"/>
              </a:cxn>
              <a:cxn ang="0">
                <a:pos x="11677" y="3413"/>
              </a:cxn>
              <a:cxn ang="0">
                <a:pos x="10418" y="0"/>
              </a:cxn>
              <a:cxn ang="0">
                <a:pos x="15893" y="14843"/>
              </a:cxn>
              <a:cxn ang="0">
                <a:pos x="13334" y="14843"/>
              </a:cxn>
              <a:cxn ang="0">
                <a:pos x="15620" y="21335"/>
              </a:cxn>
              <a:cxn ang="0">
                <a:pos x="18287" y="21335"/>
              </a:cxn>
              <a:cxn ang="0">
                <a:pos x="15893" y="14843"/>
              </a:cxn>
              <a:cxn ang="0">
                <a:pos x="11677" y="3413"/>
              </a:cxn>
              <a:cxn ang="0">
                <a:pos x="9012" y="3413"/>
              </a:cxn>
              <a:cxn ang="0">
                <a:pos x="12572" y="12313"/>
              </a:cxn>
              <a:cxn ang="0">
                <a:pos x="14960" y="12313"/>
              </a:cxn>
              <a:cxn ang="0">
                <a:pos x="11677" y="3413"/>
              </a:cxn>
            </a:cxnLst>
            <a:rect l="0" t="0" r="r" b="b"/>
            <a:pathLst>
              <a:path w="18414" h="21589">
                <a:moveTo>
                  <a:pt x="10418" y="0"/>
                </a:moveTo>
                <a:lnTo>
                  <a:pt x="7869" y="0"/>
                </a:lnTo>
                <a:lnTo>
                  <a:pt x="0" y="21335"/>
                </a:lnTo>
                <a:lnTo>
                  <a:pt x="2798" y="21335"/>
                </a:lnTo>
                <a:lnTo>
                  <a:pt x="5084" y="14843"/>
                </a:lnTo>
                <a:lnTo>
                  <a:pt x="15893" y="14843"/>
                </a:lnTo>
                <a:lnTo>
                  <a:pt x="14960" y="12313"/>
                </a:lnTo>
                <a:lnTo>
                  <a:pt x="5714" y="12313"/>
                </a:lnTo>
                <a:lnTo>
                  <a:pt x="9012" y="3413"/>
                </a:lnTo>
                <a:lnTo>
                  <a:pt x="11677" y="3413"/>
                </a:lnTo>
                <a:lnTo>
                  <a:pt x="10418" y="0"/>
                </a:lnTo>
                <a:close/>
              </a:path>
              <a:path w="18414" h="21589">
                <a:moveTo>
                  <a:pt x="15893" y="14843"/>
                </a:moveTo>
                <a:lnTo>
                  <a:pt x="13334" y="14843"/>
                </a:lnTo>
                <a:lnTo>
                  <a:pt x="15620" y="21335"/>
                </a:lnTo>
                <a:lnTo>
                  <a:pt x="18287" y="21335"/>
                </a:lnTo>
                <a:lnTo>
                  <a:pt x="15893" y="14843"/>
                </a:lnTo>
                <a:close/>
              </a:path>
              <a:path w="18414" h="21589">
                <a:moveTo>
                  <a:pt x="11677" y="3413"/>
                </a:moveTo>
                <a:lnTo>
                  <a:pt x="9012" y="3413"/>
                </a:lnTo>
                <a:lnTo>
                  <a:pt x="12572" y="12313"/>
                </a:lnTo>
                <a:lnTo>
                  <a:pt x="14960" y="12313"/>
                </a:lnTo>
                <a:lnTo>
                  <a:pt x="11677" y="3413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" name="object 78"/>
          <p:cNvSpPr>
            <a:spLocks/>
          </p:cNvSpPr>
          <p:nvPr/>
        </p:nvSpPr>
        <p:spPr bwMode="auto">
          <a:xfrm>
            <a:off x="1802131" y="3535363"/>
            <a:ext cx="45719" cy="22225"/>
          </a:xfrm>
          <a:custGeom>
            <a:avLst/>
            <a:gdLst/>
            <a:ahLst/>
            <a:cxnLst>
              <a:cxn ang="0">
                <a:pos x="0" y="10667"/>
              </a:cxn>
              <a:cxn ang="0">
                <a:pos x="1523" y="10667"/>
              </a:cxn>
            </a:cxnLst>
            <a:rect l="0" t="0" r="r" b="b"/>
            <a:pathLst>
              <a:path w="1905" h="21589">
                <a:moveTo>
                  <a:pt x="0" y="10667"/>
                </a:moveTo>
                <a:lnTo>
                  <a:pt x="1523" y="10667"/>
                </a:lnTo>
              </a:path>
            </a:pathLst>
          </a:custGeom>
          <a:noFill/>
          <a:ln w="22605">
            <a:solidFill>
              <a:srgbClr val="B3E0E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object 81"/>
          <p:cNvSpPr>
            <a:spLocks/>
          </p:cNvSpPr>
          <p:nvPr/>
        </p:nvSpPr>
        <p:spPr bwMode="auto">
          <a:xfrm>
            <a:off x="1830637" y="3684588"/>
            <a:ext cx="75554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1160" y="0"/>
              </a:cxn>
            </a:cxnLst>
            <a:rect l="0" t="0" r="r" b="b"/>
            <a:pathLst>
              <a:path w="81280">
                <a:moveTo>
                  <a:pt x="0" y="0"/>
                </a:moveTo>
                <a:lnTo>
                  <a:pt x="81160" y="0"/>
                </a:lnTo>
              </a:path>
            </a:pathLst>
          </a:custGeom>
          <a:noFill/>
          <a:ln w="3175">
            <a:solidFill>
              <a:srgbClr val="B3E0E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" name="object 83"/>
          <p:cNvSpPr>
            <a:spLocks/>
          </p:cNvSpPr>
          <p:nvPr/>
        </p:nvSpPr>
        <p:spPr bwMode="auto">
          <a:xfrm>
            <a:off x="1830637" y="3525838"/>
            <a:ext cx="75554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1873" y="0"/>
              </a:cxn>
            </a:cxnLst>
            <a:rect l="0" t="0" r="r" b="b"/>
            <a:pathLst>
              <a:path w="81914">
                <a:moveTo>
                  <a:pt x="0" y="0"/>
                </a:moveTo>
                <a:lnTo>
                  <a:pt x="81873" y="0"/>
                </a:lnTo>
              </a:path>
            </a:pathLst>
          </a:custGeom>
          <a:noFill/>
          <a:ln w="3175">
            <a:solidFill>
              <a:srgbClr val="B3E0E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" name="object 84"/>
          <p:cNvSpPr>
            <a:spLocks/>
          </p:cNvSpPr>
          <p:nvPr/>
        </p:nvSpPr>
        <p:spPr bwMode="auto">
          <a:xfrm>
            <a:off x="1839041" y="3698875"/>
            <a:ext cx="45719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359" y="0"/>
              </a:cxn>
            </a:cxnLst>
            <a:rect l="0" t="0" r="r" b="b"/>
            <a:pathLst>
              <a:path w="23494">
                <a:moveTo>
                  <a:pt x="0" y="0"/>
                </a:moveTo>
                <a:lnTo>
                  <a:pt x="23359" y="0"/>
                </a:lnTo>
              </a:path>
            </a:pathLst>
          </a:custGeom>
          <a:noFill/>
          <a:ln w="7620">
            <a:solidFill>
              <a:srgbClr val="B3E0E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" name="object 88"/>
          <p:cNvSpPr>
            <a:spLocks/>
          </p:cNvSpPr>
          <p:nvPr/>
        </p:nvSpPr>
        <p:spPr bwMode="auto">
          <a:xfrm>
            <a:off x="1839041" y="3600450"/>
            <a:ext cx="45719" cy="14288"/>
          </a:xfrm>
          <a:custGeom>
            <a:avLst/>
            <a:gdLst/>
            <a:ahLst/>
            <a:cxnLst>
              <a:cxn ang="0">
                <a:pos x="6095" y="0"/>
              </a:cxn>
              <a:cxn ang="0">
                <a:pos x="4571" y="0"/>
              </a:cxn>
              <a:cxn ang="0">
                <a:pos x="0" y="13715"/>
              </a:cxn>
              <a:cxn ang="0">
                <a:pos x="1655" y="13715"/>
              </a:cxn>
              <a:cxn ang="0">
                <a:pos x="2916" y="9509"/>
              </a:cxn>
              <a:cxn ang="0">
                <a:pos x="9265" y="9509"/>
              </a:cxn>
              <a:cxn ang="0">
                <a:pos x="8757" y="7985"/>
              </a:cxn>
              <a:cxn ang="0">
                <a:pos x="3297" y="7985"/>
              </a:cxn>
              <a:cxn ang="0">
                <a:pos x="5333" y="2285"/>
              </a:cxn>
              <a:cxn ang="0">
                <a:pos x="6857" y="2285"/>
              </a:cxn>
              <a:cxn ang="0">
                <a:pos x="6095" y="0"/>
              </a:cxn>
              <a:cxn ang="0">
                <a:pos x="9265" y="9509"/>
              </a:cxn>
              <a:cxn ang="0">
                <a:pos x="7751" y="9509"/>
              </a:cxn>
              <a:cxn ang="0">
                <a:pos x="9143" y="13715"/>
              </a:cxn>
              <a:cxn ang="0">
                <a:pos x="10667" y="13715"/>
              </a:cxn>
              <a:cxn ang="0">
                <a:pos x="9265" y="9509"/>
              </a:cxn>
              <a:cxn ang="0">
                <a:pos x="6857" y="2285"/>
              </a:cxn>
              <a:cxn ang="0">
                <a:pos x="5333" y="2285"/>
              </a:cxn>
              <a:cxn ang="0">
                <a:pos x="7370" y="7985"/>
              </a:cxn>
              <a:cxn ang="0">
                <a:pos x="8757" y="7985"/>
              </a:cxn>
              <a:cxn ang="0">
                <a:pos x="6857" y="2285"/>
              </a:cxn>
            </a:cxnLst>
            <a:rect l="0" t="0" r="r" b="b"/>
            <a:pathLst>
              <a:path w="10794" h="13970">
                <a:moveTo>
                  <a:pt x="6095" y="0"/>
                </a:moveTo>
                <a:lnTo>
                  <a:pt x="4571" y="0"/>
                </a:lnTo>
                <a:lnTo>
                  <a:pt x="0" y="13715"/>
                </a:lnTo>
                <a:lnTo>
                  <a:pt x="1655" y="13715"/>
                </a:lnTo>
                <a:lnTo>
                  <a:pt x="2916" y="9509"/>
                </a:lnTo>
                <a:lnTo>
                  <a:pt x="9265" y="9509"/>
                </a:lnTo>
                <a:lnTo>
                  <a:pt x="8757" y="7985"/>
                </a:lnTo>
                <a:lnTo>
                  <a:pt x="3297" y="7985"/>
                </a:lnTo>
                <a:lnTo>
                  <a:pt x="5333" y="2285"/>
                </a:lnTo>
                <a:lnTo>
                  <a:pt x="6857" y="2285"/>
                </a:lnTo>
                <a:lnTo>
                  <a:pt x="6095" y="0"/>
                </a:lnTo>
                <a:close/>
              </a:path>
              <a:path w="10794" h="13970">
                <a:moveTo>
                  <a:pt x="9265" y="9509"/>
                </a:moveTo>
                <a:lnTo>
                  <a:pt x="7751" y="9509"/>
                </a:lnTo>
                <a:lnTo>
                  <a:pt x="9143" y="13715"/>
                </a:lnTo>
                <a:lnTo>
                  <a:pt x="10667" y="13715"/>
                </a:lnTo>
                <a:lnTo>
                  <a:pt x="9265" y="9509"/>
                </a:lnTo>
                <a:close/>
              </a:path>
              <a:path w="10794" h="13970">
                <a:moveTo>
                  <a:pt x="6857" y="2285"/>
                </a:moveTo>
                <a:lnTo>
                  <a:pt x="5333" y="2285"/>
                </a:lnTo>
                <a:lnTo>
                  <a:pt x="7370" y="7985"/>
                </a:lnTo>
                <a:lnTo>
                  <a:pt x="8757" y="7985"/>
                </a:lnTo>
                <a:lnTo>
                  <a:pt x="6857" y="2285"/>
                </a:lnTo>
                <a:close/>
              </a:path>
            </a:pathLst>
          </a:custGeom>
          <a:solidFill>
            <a:srgbClr val="B3E0E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" name="object 89"/>
          <p:cNvSpPr>
            <a:spLocks/>
          </p:cNvSpPr>
          <p:nvPr/>
        </p:nvSpPr>
        <p:spPr bwMode="auto">
          <a:xfrm>
            <a:off x="1841422" y="3600450"/>
            <a:ext cx="45719" cy="14288"/>
          </a:xfrm>
          <a:custGeom>
            <a:avLst/>
            <a:gdLst/>
            <a:ahLst/>
            <a:cxnLst>
              <a:cxn ang="0">
                <a:pos x="0" y="6857"/>
              </a:cxn>
              <a:cxn ang="0">
                <a:pos x="1523" y="6857"/>
              </a:cxn>
            </a:cxnLst>
            <a:rect l="0" t="0" r="r" b="b"/>
            <a:pathLst>
              <a:path w="1905" h="13970">
                <a:moveTo>
                  <a:pt x="0" y="6857"/>
                </a:moveTo>
                <a:lnTo>
                  <a:pt x="1523" y="6857"/>
                </a:lnTo>
              </a:path>
            </a:pathLst>
          </a:custGeom>
          <a:noFill/>
          <a:ln w="14985">
            <a:solidFill>
              <a:srgbClr val="B3E0E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" name="object 93"/>
          <p:cNvSpPr>
            <a:spLocks/>
          </p:cNvSpPr>
          <p:nvPr/>
        </p:nvSpPr>
        <p:spPr bwMode="auto">
          <a:xfrm>
            <a:off x="7678340" y="0"/>
            <a:ext cx="1313260" cy="6858000"/>
          </a:xfrm>
          <a:custGeom>
            <a:avLst/>
            <a:gdLst/>
            <a:ahLst/>
            <a:cxnLst>
              <a:cxn ang="0">
                <a:pos x="22" y="0"/>
              </a:cxn>
              <a:cxn ang="0">
                <a:pos x="94121" y="118575"/>
              </a:cxn>
              <a:cxn ang="0">
                <a:pos x="335812" y="476357"/>
              </a:cxn>
              <a:cxn ang="0">
                <a:pos x="549958" y="853030"/>
              </a:cxn>
              <a:cxn ang="0">
                <a:pos x="735115" y="1247152"/>
              </a:cxn>
              <a:cxn ang="0">
                <a:pos x="889842" y="1657279"/>
              </a:cxn>
              <a:cxn ang="0">
                <a:pos x="1012697" y="2081970"/>
              </a:cxn>
              <a:cxn ang="0">
                <a:pos x="1102236" y="2519782"/>
              </a:cxn>
              <a:cxn ang="0">
                <a:pos x="1157017" y="2969273"/>
              </a:cxn>
              <a:cxn ang="0">
                <a:pos x="1175598" y="3429000"/>
              </a:cxn>
              <a:cxn ang="0">
                <a:pos x="1157017" y="3888718"/>
              </a:cxn>
              <a:cxn ang="0">
                <a:pos x="1102236" y="4338201"/>
              </a:cxn>
              <a:cxn ang="0">
                <a:pos x="1012697" y="4776008"/>
              </a:cxn>
              <a:cxn ang="0">
                <a:pos x="889842" y="5200695"/>
              </a:cxn>
              <a:cxn ang="0">
                <a:pos x="735115" y="5610820"/>
              </a:cxn>
              <a:cxn ang="0">
                <a:pos x="549958" y="6004940"/>
              </a:cxn>
              <a:cxn ang="0">
                <a:pos x="335812" y="6381613"/>
              </a:cxn>
              <a:cxn ang="0">
                <a:pos x="94121" y="6739396"/>
              </a:cxn>
              <a:cxn ang="0">
                <a:pos x="0" y="6858000"/>
              </a:cxn>
            </a:cxnLst>
            <a:rect l="0" t="0" r="r" b="b"/>
            <a:pathLst>
              <a:path w="1176020" h="6858000">
                <a:moveTo>
                  <a:pt x="22" y="0"/>
                </a:moveTo>
                <a:lnTo>
                  <a:pt x="94121" y="118575"/>
                </a:lnTo>
                <a:lnTo>
                  <a:pt x="335812" y="476357"/>
                </a:lnTo>
                <a:lnTo>
                  <a:pt x="549958" y="853030"/>
                </a:lnTo>
                <a:lnTo>
                  <a:pt x="735115" y="1247152"/>
                </a:lnTo>
                <a:lnTo>
                  <a:pt x="889842" y="1657279"/>
                </a:lnTo>
                <a:lnTo>
                  <a:pt x="1012697" y="2081970"/>
                </a:lnTo>
                <a:lnTo>
                  <a:pt x="1102236" y="2519782"/>
                </a:lnTo>
                <a:lnTo>
                  <a:pt x="1157017" y="2969273"/>
                </a:lnTo>
                <a:lnTo>
                  <a:pt x="1175598" y="3429000"/>
                </a:lnTo>
                <a:lnTo>
                  <a:pt x="1157017" y="3888718"/>
                </a:lnTo>
                <a:lnTo>
                  <a:pt x="1102236" y="4338201"/>
                </a:lnTo>
                <a:lnTo>
                  <a:pt x="1012697" y="4776008"/>
                </a:lnTo>
                <a:lnTo>
                  <a:pt x="889842" y="5200695"/>
                </a:lnTo>
                <a:lnTo>
                  <a:pt x="735115" y="5610820"/>
                </a:lnTo>
                <a:lnTo>
                  <a:pt x="549958" y="6004940"/>
                </a:lnTo>
                <a:lnTo>
                  <a:pt x="335812" y="6381613"/>
                </a:lnTo>
                <a:lnTo>
                  <a:pt x="94121" y="6739396"/>
                </a:lnTo>
                <a:lnTo>
                  <a:pt x="0" y="6858000"/>
                </a:lnTo>
              </a:path>
            </a:pathLst>
          </a:custGeom>
          <a:noFill/>
          <a:ln w="12191">
            <a:solidFill>
              <a:srgbClr val="81CBD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6" name="Slide Number Placeholder 144"/>
          <p:cNvSpPr txBox="1">
            <a:spLocks/>
          </p:cNvSpPr>
          <p:nvPr/>
        </p:nvSpPr>
        <p:spPr>
          <a:xfrm>
            <a:off x="6070554" y="6378575"/>
            <a:ext cx="261624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050E1-68D7-49BC-8A98-C8B81C73FF72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object 93"/>
          <p:cNvSpPr>
            <a:spLocks/>
          </p:cNvSpPr>
          <p:nvPr/>
        </p:nvSpPr>
        <p:spPr bwMode="auto">
          <a:xfrm rot="10800000">
            <a:off x="-1" y="-1"/>
            <a:ext cx="1371601" cy="6858000"/>
          </a:xfrm>
          <a:custGeom>
            <a:avLst/>
            <a:gdLst/>
            <a:ahLst/>
            <a:cxnLst>
              <a:cxn ang="0">
                <a:pos x="22" y="0"/>
              </a:cxn>
              <a:cxn ang="0">
                <a:pos x="94121" y="118575"/>
              </a:cxn>
              <a:cxn ang="0">
                <a:pos x="335812" y="476357"/>
              </a:cxn>
              <a:cxn ang="0">
                <a:pos x="549958" y="853030"/>
              </a:cxn>
              <a:cxn ang="0">
                <a:pos x="735115" y="1247152"/>
              </a:cxn>
              <a:cxn ang="0">
                <a:pos x="889842" y="1657279"/>
              </a:cxn>
              <a:cxn ang="0">
                <a:pos x="1012697" y="2081970"/>
              </a:cxn>
              <a:cxn ang="0">
                <a:pos x="1102236" y="2519782"/>
              </a:cxn>
              <a:cxn ang="0">
                <a:pos x="1157017" y="2969273"/>
              </a:cxn>
              <a:cxn ang="0">
                <a:pos x="1175598" y="3429000"/>
              </a:cxn>
              <a:cxn ang="0">
                <a:pos x="1157017" y="3888718"/>
              </a:cxn>
              <a:cxn ang="0">
                <a:pos x="1102236" y="4338201"/>
              </a:cxn>
              <a:cxn ang="0">
                <a:pos x="1012697" y="4776008"/>
              </a:cxn>
              <a:cxn ang="0">
                <a:pos x="889842" y="5200695"/>
              </a:cxn>
              <a:cxn ang="0">
                <a:pos x="735115" y="5610820"/>
              </a:cxn>
              <a:cxn ang="0">
                <a:pos x="549958" y="6004940"/>
              </a:cxn>
              <a:cxn ang="0">
                <a:pos x="335812" y="6381613"/>
              </a:cxn>
              <a:cxn ang="0">
                <a:pos x="94121" y="6739396"/>
              </a:cxn>
              <a:cxn ang="0">
                <a:pos x="0" y="6858000"/>
              </a:cxn>
            </a:cxnLst>
            <a:rect l="0" t="0" r="r" b="b"/>
            <a:pathLst>
              <a:path w="1176020" h="6858000">
                <a:moveTo>
                  <a:pt x="22" y="0"/>
                </a:moveTo>
                <a:lnTo>
                  <a:pt x="94121" y="118575"/>
                </a:lnTo>
                <a:lnTo>
                  <a:pt x="335812" y="476357"/>
                </a:lnTo>
                <a:lnTo>
                  <a:pt x="549958" y="853030"/>
                </a:lnTo>
                <a:lnTo>
                  <a:pt x="735115" y="1247152"/>
                </a:lnTo>
                <a:lnTo>
                  <a:pt x="889842" y="1657279"/>
                </a:lnTo>
                <a:lnTo>
                  <a:pt x="1012697" y="2081970"/>
                </a:lnTo>
                <a:lnTo>
                  <a:pt x="1102236" y="2519782"/>
                </a:lnTo>
                <a:lnTo>
                  <a:pt x="1157017" y="2969273"/>
                </a:lnTo>
                <a:lnTo>
                  <a:pt x="1175598" y="3429000"/>
                </a:lnTo>
                <a:lnTo>
                  <a:pt x="1157017" y="3888718"/>
                </a:lnTo>
                <a:lnTo>
                  <a:pt x="1102236" y="4338201"/>
                </a:lnTo>
                <a:lnTo>
                  <a:pt x="1012697" y="4776008"/>
                </a:lnTo>
                <a:lnTo>
                  <a:pt x="889842" y="5200695"/>
                </a:lnTo>
                <a:lnTo>
                  <a:pt x="735115" y="5610820"/>
                </a:lnTo>
                <a:lnTo>
                  <a:pt x="549958" y="6004940"/>
                </a:lnTo>
                <a:lnTo>
                  <a:pt x="335812" y="6381613"/>
                </a:lnTo>
                <a:lnTo>
                  <a:pt x="94121" y="6739396"/>
                </a:lnTo>
                <a:lnTo>
                  <a:pt x="0" y="6858000"/>
                </a:lnTo>
              </a:path>
            </a:pathLst>
          </a:custGeom>
          <a:noFill/>
          <a:ln w="12191">
            <a:solidFill>
              <a:srgbClr val="81CBD7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" name="object 7"/>
          <p:cNvSpPr>
            <a:spLocks/>
          </p:cNvSpPr>
          <p:nvPr/>
        </p:nvSpPr>
        <p:spPr bwMode="auto">
          <a:xfrm>
            <a:off x="4732528" y="1790699"/>
            <a:ext cx="933237" cy="4683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2471" y="9597"/>
              </a:cxn>
              <a:cxn ang="0">
                <a:pos x="104524" y="20741"/>
              </a:cxn>
              <a:cxn ang="0">
                <a:pos x="156127" y="33416"/>
              </a:cxn>
              <a:cxn ang="0">
                <a:pos x="207250" y="47604"/>
              </a:cxn>
              <a:cxn ang="0">
                <a:pos x="257860" y="63291"/>
              </a:cxn>
              <a:cxn ang="0">
                <a:pos x="307926" y="80459"/>
              </a:cxn>
              <a:cxn ang="0">
                <a:pos x="357417" y="99094"/>
              </a:cxn>
              <a:cxn ang="0">
                <a:pos x="406300" y="119179"/>
              </a:cxn>
              <a:cxn ang="0">
                <a:pos x="454545" y="140698"/>
              </a:cxn>
              <a:cxn ang="0">
                <a:pos x="502119" y="163635"/>
              </a:cxn>
              <a:cxn ang="0">
                <a:pos x="548992" y="187974"/>
              </a:cxn>
              <a:cxn ang="0">
                <a:pos x="595131" y="213699"/>
              </a:cxn>
              <a:cxn ang="0">
                <a:pos x="640506" y="240794"/>
              </a:cxn>
              <a:cxn ang="0">
                <a:pos x="685084" y="269243"/>
              </a:cxn>
              <a:cxn ang="0">
                <a:pos x="728833" y="299030"/>
              </a:cxn>
              <a:cxn ang="0">
                <a:pos x="771724" y="330138"/>
              </a:cxn>
              <a:cxn ang="0">
                <a:pos x="813723" y="362553"/>
              </a:cxn>
              <a:cxn ang="0">
                <a:pos x="854800" y="396257"/>
              </a:cxn>
              <a:cxn ang="0">
                <a:pos x="894922" y="431235"/>
              </a:cxn>
              <a:cxn ang="0">
                <a:pos x="934059" y="467471"/>
              </a:cxn>
            </a:cxnLst>
            <a:rect l="0" t="0" r="r" b="b"/>
            <a:pathLst>
              <a:path w="934085" h="467994">
                <a:moveTo>
                  <a:pt x="0" y="0"/>
                </a:moveTo>
                <a:lnTo>
                  <a:pt x="52471" y="9597"/>
                </a:lnTo>
                <a:lnTo>
                  <a:pt x="104524" y="20741"/>
                </a:lnTo>
                <a:lnTo>
                  <a:pt x="156127" y="33416"/>
                </a:lnTo>
                <a:lnTo>
                  <a:pt x="207250" y="47604"/>
                </a:lnTo>
                <a:lnTo>
                  <a:pt x="257860" y="63291"/>
                </a:lnTo>
                <a:lnTo>
                  <a:pt x="307926" y="80459"/>
                </a:lnTo>
                <a:lnTo>
                  <a:pt x="357417" y="99094"/>
                </a:lnTo>
                <a:lnTo>
                  <a:pt x="406300" y="119179"/>
                </a:lnTo>
                <a:lnTo>
                  <a:pt x="454545" y="140698"/>
                </a:lnTo>
                <a:lnTo>
                  <a:pt x="502119" y="163635"/>
                </a:lnTo>
                <a:lnTo>
                  <a:pt x="548992" y="187974"/>
                </a:lnTo>
                <a:lnTo>
                  <a:pt x="595131" y="213699"/>
                </a:lnTo>
                <a:lnTo>
                  <a:pt x="640506" y="240794"/>
                </a:lnTo>
                <a:lnTo>
                  <a:pt x="685084" y="269243"/>
                </a:lnTo>
                <a:lnTo>
                  <a:pt x="728833" y="299030"/>
                </a:lnTo>
                <a:lnTo>
                  <a:pt x="771724" y="330138"/>
                </a:lnTo>
                <a:lnTo>
                  <a:pt x="813723" y="362553"/>
                </a:lnTo>
                <a:lnTo>
                  <a:pt x="854800" y="396257"/>
                </a:lnTo>
                <a:lnTo>
                  <a:pt x="894922" y="431235"/>
                </a:lnTo>
                <a:lnTo>
                  <a:pt x="934059" y="467471"/>
                </a:lnTo>
              </a:path>
            </a:pathLst>
          </a:custGeom>
          <a:noFill/>
          <a:ln w="12191">
            <a:solidFill>
              <a:srgbClr val="ACB9C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" name="object 8"/>
          <p:cNvSpPr>
            <a:spLocks/>
          </p:cNvSpPr>
          <p:nvPr/>
        </p:nvSpPr>
        <p:spPr bwMode="auto">
          <a:xfrm>
            <a:off x="6152188" y="3076575"/>
            <a:ext cx="63378" cy="7508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8441" y="73669"/>
              </a:cxn>
              <a:cxn ang="0">
                <a:pos x="33695" y="147922"/>
              </a:cxn>
              <a:cxn ang="0">
                <a:pos x="45755" y="222654"/>
              </a:cxn>
              <a:cxn ang="0">
                <a:pos x="54617" y="297764"/>
              </a:cxn>
              <a:cxn ang="0">
                <a:pos x="60278" y="373147"/>
              </a:cxn>
              <a:cxn ang="0">
                <a:pos x="62731" y="448701"/>
              </a:cxn>
              <a:cxn ang="0">
                <a:pos x="62754" y="486511"/>
              </a:cxn>
              <a:cxn ang="0">
                <a:pos x="61973" y="524324"/>
              </a:cxn>
              <a:cxn ang="0">
                <a:pos x="57999" y="599911"/>
              </a:cxn>
              <a:cxn ang="0">
                <a:pos x="50805" y="675361"/>
              </a:cxn>
              <a:cxn ang="0">
                <a:pos x="45999" y="713002"/>
              </a:cxn>
              <a:cxn ang="0">
                <a:pos x="40385" y="750569"/>
              </a:cxn>
            </a:cxnLst>
            <a:rect l="0" t="0" r="r" b="b"/>
            <a:pathLst>
              <a:path w="62864" h="750570">
                <a:moveTo>
                  <a:pt x="0" y="0"/>
                </a:moveTo>
                <a:lnTo>
                  <a:pt x="18441" y="73669"/>
                </a:lnTo>
                <a:lnTo>
                  <a:pt x="33695" y="147922"/>
                </a:lnTo>
                <a:lnTo>
                  <a:pt x="45755" y="222654"/>
                </a:lnTo>
                <a:lnTo>
                  <a:pt x="54617" y="297764"/>
                </a:lnTo>
                <a:lnTo>
                  <a:pt x="60278" y="373147"/>
                </a:lnTo>
                <a:lnTo>
                  <a:pt x="62731" y="448701"/>
                </a:lnTo>
                <a:lnTo>
                  <a:pt x="62754" y="486511"/>
                </a:lnTo>
                <a:lnTo>
                  <a:pt x="61973" y="524324"/>
                </a:lnTo>
                <a:lnTo>
                  <a:pt x="57999" y="599911"/>
                </a:lnTo>
                <a:lnTo>
                  <a:pt x="50805" y="675361"/>
                </a:lnTo>
                <a:lnTo>
                  <a:pt x="45999" y="713002"/>
                </a:lnTo>
                <a:lnTo>
                  <a:pt x="40385" y="750569"/>
                </a:lnTo>
              </a:path>
            </a:pathLst>
          </a:custGeom>
          <a:noFill/>
          <a:ln w="12191">
            <a:solidFill>
              <a:srgbClr val="ACB9C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object 9"/>
          <p:cNvSpPr>
            <a:spLocks/>
          </p:cNvSpPr>
          <p:nvPr/>
        </p:nvSpPr>
        <p:spPr bwMode="auto">
          <a:xfrm>
            <a:off x="4802243" y="4749800"/>
            <a:ext cx="942744" cy="536575"/>
          </a:xfrm>
          <a:custGeom>
            <a:avLst/>
            <a:gdLst/>
            <a:ahLst/>
            <a:cxnLst>
              <a:cxn ang="0">
                <a:pos x="943996" y="0"/>
              </a:cxn>
              <a:cxn ang="0">
                <a:pos x="905733" y="40238"/>
              </a:cxn>
              <a:cxn ang="0">
                <a:pos x="866323" y="79177"/>
              </a:cxn>
              <a:cxn ang="0">
                <a:pos x="825800" y="116797"/>
              </a:cxn>
              <a:cxn ang="0">
                <a:pos x="784200" y="153078"/>
              </a:cxn>
              <a:cxn ang="0">
                <a:pos x="741555" y="188000"/>
              </a:cxn>
              <a:cxn ang="0">
                <a:pos x="697901" y="221545"/>
              </a:cxn>
              <a:cxn ang="0">
                <a:pos x="653272" y="253693"/>
              </a:cxn>
              <a:cxn ang="0">
                <a:pos x="607702" y="284423"/>
              </a:cxn>
              <a:cxn ang="0">
                <a:pos x="561225" y="313717"/>
              </a:cxn>
              <a:cxn ang="0">
                <a:pos x="513877" y="341556"/>
              </a:cxn>
              <a:cxn ang="0">
                <a:pos x="465691" y="367919"/>
              </a:cxn>
              <a:cxn ang="0">
                <a:pos x="416702" y="392786"/>
              </a:cxn>
              <a:cxn ang="0">
                <a:pos x="366944" y="416140"/>
              </a:cxn>
              <a:cxn ang="0">
                <a:pos x="316452" y="437959"/>
              </a:cxn>
              <a:cxn ang="0">
                <a:pos x="265259" y="458225"/>
              </a:cxn>
              <a:cxn ang="0">
                <a:pos x="213401" y="476918"/>
              </a:cxn>
              <a:cxn ang="0">
                <a:pos x="160912" y="494018"/>
              </a:cxn>
              <a:cxn ang="0">
                <a:pos x="107825" y="509505"/>
              </a:cxn>
              <a:cxn ang="0">
                <a:pos x="54177" y="523362"/>
              </a:cxn>
              <a:cxn ang="0">
                <a:pos x="0" y="535567"/>
              </a:cxn>
            </a:cxnLst>
            <a:rect l="0" t="0" r="r" b="b"/>
            <a:pathLst>
              <a:path w="944245" h="535939">
                <a:moveTo>
                  <a:pt x="943996" y="0"/>
                </a:moveTo>
                <a:lnTo>
                  <a:pt x="905733" y="40238"/>
                </a:lnTo>
                <a:lnTo>
                  <a:pt x="866323" y="79177"/>
                </a:lnTo>
                <a:lnTo>
                  <a:pt x="825800" y="116797"/>
                </a:lnTo>
                <a:lnTo>
                  <a:pt x="784200" y="153078"/>
                </a:lnTo>
                <a:lnTo>
                  <a:pt x="741555" y="188000"/>
                </a:lnTo>
                <a:lnTo>
                  <a:pt x="697901" y="221545"/>
                </a:lnTo>
                <a:lnTo>
                  <a:pt x="653272" y="253693"/>
                </a:lnTo>
                <a:lnTo>
                  <a:pt x="607702" y="284423"/>
                </a:lnTo>
                <a:lnTo>
                  <a:pt x="561225" y="313717"/>
                </a:lnTo>
                <a:lnTo>
                  <a:pt x="513877" y="341556"/>
                </a:lnTo>
                <a:lnTo>
                  <a:pt x="465691" y="367919"/>
                </a:lnTo>
                <a:lnTo>
                  <a:pt x="416702" y="392786"/>
                </a:lnTo>
                <a:lnTo>
                  <a:pt x="366944" y="416140"/>
                </a:lnTo>
                <a:lnTo>
                  <a:pt x="316452" y="437959"/>
                </a:lnTo>
                <a:lnTo>
                  <a:pt x="265259" y="458225"/>
                </a:lnTo>
                <a:lnTo>
                  <a:pt x="213401" y="476918"/>
                </a:lnTo>
                <a:lnTo>
                  <a:pt x="160912" y="494018"/>
                </a:lnTo>
                <a:lnTo>
                  <a:pt x="107825" y="509505"/>
                </a:lnTo>
                <a:lnTo>
                  <a:pt x="54177" y="523362"/>
                </a:lnTo>
                <a:lnTo>
                  <a:pt x="0" y="535567"/>
                </a:lnTo>
              </a:path>
            </a:pathLst>
          </a:custGeom>
          <a:noFill/>
          <a:ln w="12191">
            <a:solidFill>
              <a:srgbClr val="ACB9C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object 10"/>
          <p:cNvSpPr>
            <a:spLocks/>
          </p:cNvSpPr>
          <p:nvPr/>
        </p:nvSpPr>
        <p:spPr bwMode="auto">
          <a:xfrm>
            <a:off x="3070447" y="4676774"/>
            <a:ext cx="1067914" cy="620712"/>
          </a:xfrm>
          <a:custGeom>
            <a:avLst/>
            <a:gdLst/>
            <a:ahLst/>
            <a:cxnLst>
              <a:cxn ang="0">
                <a:pos x="1070600" y="621292"/>
              </a:cxn>
              <a:cxn ang="0">
                <a:pos x="1007946" y="609344"/>
              </a:cxn>
              <a:cxn ang="0">
                <a:pos x="945941" y="595204"/>
              </a:cxn>
              <a:cxn ang="0">
                <a:pos x="884636" y="578902"/>
              </a:cxn>
              <a:cxn ang="0">
                <a:pos x="824084" y="560466"/>
              </a:cxn>
              <a:cxn ang="0">
                <a:pos x="764336" y="539928"/>
              </a:cxn>
              <a:cxn ang="0">
                <a:pos x="705445" y="517317"/>
              </a:cxn>
              <a:cxn ang="0">
                <a:pos x="647462" y="492664"/>
              </a:cxn>
              <a:cxn ang="0">
                <a:pos x="590439" y="465999"/>
              </a:cxn>
              <a:cxn ang="0">
                <a:pos x="534429" y="437351"/>
              </a:cxn>
              <a:cxn ang="0">
                <a:pos x="479484" y="406751"/>
              </a:cxn>
              <a:cxn ang="0">
                <a:pos x="425654" y="374229"/>
              </a:cxn>
              <a:cxn ang="0">
                <a:pos x="372993" y="339815"/>
              </a:cxn>
              <a:cxn ang="0">
                <a:pos x="321553" y="303539"/>
              </a:cxn>
              <a:cxn ang="0">
                <a:pos x="271384" y="265431"/>
              </a:cxn>
              <a:cxn ang="0">
                <a:pos x="222540" y="225522"/>
              </a:cxn>
              <a:cxn ang="0">
                <a:pos x="175071" y="183840"/>
              </a:cxn>
              <a:cxn ang="0">
                <a:pos x="129031" y="140417"/>
              </a:cxn>
              <a:cxn ang="0">
                <a:pos x="84471" y="95283"/>
              </a:cxn>
              <a:cxn ang="0">
                <a:pos x="41443" y="48467"/>
              </a:cxn>
              <a:cxn ang="0">
                <a:pos x="0" y="0"/>
              </a:cxn>
            </a:cxnLst>
            <a:rect l="0" t="0" r="r" b="b"/>
            <a:pathLst>
              <a:path w="1070610" h="621664">
                <a:moveTo>
                  <a:pt x="1070600" y="621292"/>
                </a:moveTo>
                <a:lnTo>
                  <a:pt x="1007946" y="609344"/>
                </a:lnTo>
                <a:lnTo>
                  <a:pt x="945941" y="595204"/>
                </a:lnTo>
                <a:lnTo>
                  <a:pt x="884636" y="578902"/>
                </a:lnTo>
                <a:lnTo>
                  <a:pt x="824084" y="560466"/>
                </a:lnTo>
                <a:lnTo>
                  <a:pt x="764336" y="539928"/>
                </a:lnTo>
                <a:lnTo>
                  <a:pt x="705445" y="517317"/>
                </a:lnTo>
                <a:lnTo>
                  <a:pt x="647462" y="492664"/>
                </a:lnTo>
                <a:lnTo>
                  <a:pt x="590439" y="465999"/>
                </a:lnTo>
                <a:lnTo>
                  <a:pt x="534429" y="437351"/>
                </a:lnTo>
                <a:lnTo>
                  <a:pt x="479484" y="406751"/>
                </a:lnTo>
                <a:lnTo>
                  <a:pt x="425654" y="374229"/>
                </a:lnTo>
                <a:lnTo>
                  <a:pt x="372993" y="339815"/>
                </a:lnTo>
                <a:lnTo>
                  <a:pt x="321553" y="303539"/>
                </a:lnTo>
                <a:lnTo>
                  <a:pt x="271384" y="265431"/>
                </a:lnTo>
                <a:lnTo>
                  <a:pt x="222540" y="225522"/>
                </a:lnTo>
                <a:lnTo>
                  <a:pt x="175071" y="183840"/>
                </a:lnTo>
                <a:lnTo>
                  <a:pt x="129031" y="140417"/>
                </a:lnTo>
                <a:lnTo>
                  <a:pt x="84471" y="95283"/>
                </a:lnTo>
                <a:lnTo>
                  <a:pt x="41443" y="48467"/>
                </a:lnTo>
                <a:lnTo>
                  <a:pt x="0" y="0"/>
                </a:lnTo>
              </a:path>
            </a:pathLst>
          </a:custGeom>
          <a:noFill/>
          <a:ln w="12191">
            <a:solidFill>
              <a:srgbClr val="ACB9C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" name="object 11"/>
          <p:cNvSpPr>
            <a:spLocks/>
          </p:cNvSpPr>
          <p:nvPr/>
        </p:nvSpPr>
        <p:spPr bwMode="auto">
          <a:xfrm>
            <a:off x="2664830" y="3087687"/>
            <a:ext cx="60209" cy="892175"/>
          </a:xfrm>
          <a:custGeom>
            <a:avLst/>
            <a:gdLst/>
            <a:ahLst/>
            <a:cxnLst>
              <a:cxn ang="0">
                <a:pos x="53957" y="891546"/>
              </a:cxn>
              <a:cxn ang="0">
                <a:pos x="43440" y="847516"/>
              </a:cxn>
              <a:cxn ang="0">
                <a:pos x="34061" y="803298"/>
              </a:cxn>
              <a:cxn ang="0">
                <a:pos x="25821" y="758913"/>
              </a:cxn>
              <a:cxn ang="0">
                <a:pos x="18720" y="714385"/>
              </a:cxn>
              <a:cxn ang="0">
                <a:pos x="12756" y="669733"/>
              </a:cxn>
              <a:cxn ang="0">
                <a:pos x="7930" y="624980"/>
              </a:cxn>
              <a:cxn ang="0">
                <a:pos x="4242" y="580148"/>
              </a:cxn>
              <a:cxn ang="0">
                <a:pos x="1691" y="535258"/>
              </a:cxn>
              <a:cxn ang="0">
                <a:pos x="277" y="490333"/>
              </a:cxn>
              <a:cxn ang="0">
                <a:pos x="0" y="445393"/>
              </a:cxn>
              <a:cxn ang="0">
                <a:pos x="858" y="400461"/>
              </a:cxn>
              <a:cxn ang="0">
                <a:pos x="2853" y="355558"/>
              </a:cxn>
              <a:cxn ang="0">
                <a:pos x="5984" y="310706"/>
              </a:cxn>
              <a:cxn ang="0">
                <a:pos x="10249" y="265927"/>
              </a:cxn>
              <a:cxn ang="0">
                <a:pos x="15650" y="221243"/>
              </a:cxn>
              <a:cxn ang="0">
                <a:pos x="22186" y="176675"/>
              </a:cxn>
              <a:cxn ang="0">
                <a:pos x="29857" y="132245"/>
              </a:cxn>
              <a:cxn ang="0">
                <a:pos x="38661" y="87974"/>
              </a:cxn>
              <a:cxn ang="0">
                <a:pos x="48600" y="43885"/>
              </a:cxn>
              <a:cxn ang="0">
                <a:pos x="59672" y="0"/>
              </a:cxn>
            </a:cxnLst>
            <a:rect l="0" t="0" r="r" b="b"/>
            <a:pathLst>
              <a:path w="59689" h="891539">
                <a:moveTo>
                  <a:pt x="53957" y="891546"/>
                </a:moveTo>
                <a:lnTo>
                  <a:pt x="43440" y="847516"/>
                </a:lnTo>
                <a:lnTo>
                  <a:pt x="34061" y="803298"/>
                </a:lnTo>
                <a:lnTo>
                  <a:pt x="25821" y="758913"/>
                </a:lnTo>
                <a:lnTo>
                  <a:pt x="18720" y="714385"/>
                </a:lnTo>
                <a:lnTo>
                  <a:pt x="12756" y="669733"/>
                </a:lnTo>
                <a:lnTo>
                  <a:pt x="7930" y="624980"/>
                </a:lnTo>
                <a:lnTo>
                  <a:pt x="4242" y="580148"/>
                </a:lnTo>
                <a:lnTo>
                  <a:pt x="1691" y="535258"/>
                </a:lnTo>
                <a:lnTo>
                  <a:pt x="277" y="490333"/>
                </a:lnTo>
                <a:lnTo>
                  <a:pt x="0" y="445393"/>
                </a:lnTo>
                <a:lnTo>
                  <a:pt x="858" y="400461"/>
                </a:lnTo>
                <a:lnTo>
                  <a:pt x="2853" y="355558"/>
                </a:lnTo>
                <a:lnTo>
                  <a:pt x="5984" y="310706"/>
                </a:lnTo>
                <a:lnTo>
                  <a:pt x="10249" y="265927"/>
                </a:lnTo>
                <a:lnTo>
                  <a:pt x="15650" y="221243"/>
                </a:lnTo>
                <a:lnTo>
                  <a:pt x="22186" y="176675"/>
                </a:lnTo>
                <a:lnTo>
                  <a:pt x="29857" y="132245"/>
                </a:lnTo>
                <a:lnTo>
                  <a:pt x="38661" y="87974"/>
                </a:lnTo>
                <a:lnTo>
                  <a:pt x="48600" y="43885"/>
                </a:lnTo>
                <a:lnTo>
                  <a:pt x="59672" y="0"/>
                </a:lnTo>
              </a:path>
            </a:pathLst>
          </a:custGeom>
          <a:noFill/>
          <a:ln w="12191">
            <a:solidFill>
              <a:srgbClr val="ACB9C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" name="object 12"/>
          <p:cNvSpPr>
            <a:spLocks/>
          </p:cNvSpPr>
          <p:nvPr/>
        </p:nvSpPr>
        <p:spPr bwMode="auto">
          <a:xfrm>
            <a:off x="3258995" y="1792286"/>
            <a:ext cx="882535" cy="425450"/>
          </a:xfrm>
          <a:custGeom>
            <a:avLst/>
            <a:gdLst/>
            <a:ahLst/>
            <a:cxnLst>
              <a:cxn ang="0">
                <a:pos x="0" y="425439"/>
              </a:cxn>
              <a:cxn ang="0">
                <a:pos x="37783" y="392703"/>
              </a:cxn>
              <a:cxn ang="0">
                <a:pos x="76403" y="361097"/>
              </a:cxn>
              <a:cxn ang="0">
                <a:pos x="115833" y="330635"/>
              </a:cxn>
              <a:cxn ang="0">
                <a:pos x="156046" y="301329"/>
              </a:cxn>
              <a:cxn ang="0">
                <a:pos x="197016" y="273192"/>
              </a:cxn>
              <a:cxn ang="0">
                <a:pos x="238717" y="246237"/>
              </a:cxn>
              <a:cxn ang="0">
                <a:pos x="281123" y="220476"/>
              </a:cxn>
              <a:cxn ang="0">
                <a:pos x="324205" y="195921"/>
              </a:cxn>
              <a:cxn ang="0">
                <a:pos x="367939" y="172586"/>
              </a:cxn>
              <a:cxn ang="0">
                <a:pos x="412298" y="150483"/>
              </a:cxn>
              <a:cxn ang="0">
                <a:pos x="457255" y="129625"/>
              </a:cxn>
              <a:cxn ang="0">
                <a:pos x="502784" y="110024"/>
              </a:cxn>
              <a:cxn ang="0">
                <a:pos x="548859" y="91693"/>
              </a:cxn>
              <a:cxn ang="0">
                <a:pos x="595452" y="74645"/>
              </a:cxn>
              <a:cxn ang="0">
                <a:pos x="642538" y="58892"/>
              </a:cxn>
              <a:cxn ang="0">
                <a:pos x="690090" y="44447"/>
              </a:cxn>
              <a:cxn ang="0">
                <a:pos x="738081" y="31323"/>
              </a:cxn>
              <a:cxn ang="0">
                <a:pos x="786486" y="19532"/>
              </a:cxn>
              <a:cxn ang="0">
                <a:pos x="835277" y="9086"/>
              </a:cxn>
              <a:cxn ang="0">
                <a:pos x="884428" y="0"/>
              </a:cxn>
            </a:cxnLst>
            <a:rect l="0" t="0" r="r" b="b"/>
            <a:pathLst>
              <a:path w="884554" h="425450">
                <a:moveTo>
                  <a:pt x="0" y="425439"/>
                </a:moveTo>
                <a:lnTo>
                  <a:pt x="37783" y="392703"/>
                </a:lnTo>
                <a:lnTo>
                  <a:pt x="76403" y="361097"/>
                </a:lnTo>
                <a:lnTo>
                  <a:pt x="115833" y="330635"/>
                </a:lnTo>
                <a:lnTo>
                  <a:pt x="156046" y="301329"/>
                </a:lnTo>
                <a:lnTo>
                  <a:pt x="197016" y="273192"/>
                </a:lnTo>
                <a:lnTo>
                  <a:pt x="238717" y="246237"/>
                </a:lnTo>
                <a:lnTo>
                  <a:pt x="281123" y="220476"/>
                </a:lnTo>
                <a:lnTo>
                  <a:pt x="324205" y="195921"/>
                </a:lnTo>
                <a:lnTo>
                  <a:pt x="367939" y="172586"/>
                </a:lnTo>
                <a:lnTo>
                  <a:pt x="412298" y="150483"/>
                </a:lnTo>
                <a:lnTo>
                  <a:pt x="457255" y="129625"/>
                </a:lnTo>
                <a:lnTo>
                  <a:pt x="502784" y="110024"/>
                </a:lnTo>
                <a:lnTo>
                  <a:pt x="548859" y="91693"/>
                </a:lnTo>
                <a:lnTo>
                  <a:pt x="595452" y="74645"/>
                </a:lnTo>
                <a:lnTo>
                  <a:pt x="642538" y="58892"/>
                </a:lnTo>
                <a:lnTo>
                  <a:pt x="690090" y="44447"/>
                </a:lnTo>
                <a:lnTo>
                  <a:pt x="738081" y="31323"/>
                </a:lnTo>
                <a:lnTo>
                  <a:pt x="786486" y="19532"/>
                </a:lnTo>
                <a:lnTo>
                  <a:pt x="835277" y="9086"/>
                </a:lnTo>
                <a:lnTo>
                  <a:pt x="884428" y="0"/>
                </a:lnTo>
              </a:path>
            </a:pathLst>
          </a:custGeom>
          <a:noFill/>
          <a:ln w="12191">
            <a:solidFill>
              <a:srgbClr val="ACB9C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8" name="Group 44"/>
          <p:cNvGrpSpPr/>
          <p:nvPr/>
        </p:nvGrpSpPr>
        <p:grpSpPr>
          <a:xfrm>
            <a:off x="3308113" y="2325686"/>
            <a:ext cx="2280014" cy="2286000"/>
            <a:chOff x="6668690" y="2438400"/>
            <a:chExt cx="1713310" cy="2286000"/>
          </a:xfrm>
        </p:grpSpPr>
        <p:sp>
          <p:nvSpPr>
            <p:cNvPr id="52" name="object 3"/>
            <p:cNvSpPr>
              <a:spLocks noChangeArrowheads="1"/>
            </p:cNvSpPr>
            <p:nvPr/>
          </p:nvSpPr>
          <p:spPr bwMode="auto">
            <a:xfrm>
              <a:off x="6705600" y="2438400"/>
              <a:ext cx="1619250" cy="2227263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object 6"/>
            <p:cNvSpPr>
              <a:spLocks noChangeArrowheads="1"/>
            </p:cNvSpPr>
            <p:nvPr/>
          </p:nvSpPr>
          <p:spPr bwMode="auto">
            <a:xfrm>
              <a:off x="6668690" y="2439987"/>
              <a:ext cx="1713310" cy="2284413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object 28"/>
            <p:cNvSpPr>
              <a:spLocks noChangeArrowheads="1"/>
            </p:cNvSpPr>
            <p:nvPr/>
          </p:nvSpPr>
          <p:spPr bwMode="auto">
            <a:xfrm>
              <a:off x="7090172" y="2895600"/>
              <a:ext cx="987028" cy="130175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6" name="object 29"/>
          <p:cNvSpPr>
            <a:spLocks noChangeArrowheads="1"/>
          </p:cNvSpPr>
          <p:nvPr/>
        </p:nvSpPr>
        <p:spPr bwMode="auto">
          <a:xfrm>
            <a:off x="2568179" y="4051299"/>
            <a:ext cx="633777" cy="5651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" name="object 30"/>
          <p:cNvSpPr>
            <a:spLocks noChangeArrowheads="1"/>
          </p:cNvSpPr>
          <p:nvPr/>
        </p:nvSpPr>
        <p:spPr bwMode="auto">
          <a:xfrm>
            <a:off x="4062307" y="4994275"/>
            <a:ext cx="665467" cy="6445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8" name="object 31"/>
          <p:cNvSpPr>
            <a:spLocks noChangeArrowheads="1"/>
          </p:cNvSpPr>
          <p:nvPr/>
        </p:nvSpPr>
        <p:spPr bwMode="auto">
          <a:xfrm>
            <a:off x="5813118" y="3867149"/>
            <a:ext cx="530788" cy="80486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" name="object 32"/>
          <p:cNvSpPr>
            <a:spLocks noChangeArrowheads="1"/>
          </p:cNvSpPr>
          <p:nvPr/>
        </p:nvSpPr>
        <p:spPr bwMode="auto">
          <a:xfrm>
            <a:off x="5656258" y="2359025"/>
            <a:ext cx="820742" cy="6127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" name="object 33"/>
          <p:cNvSpPr>
            <a:spLocks noChangeArrowheads="1"/>
          </p:cNvSpPr>
          <p:nvPr/>
        </p:nvSpPr>
        <p:spPr bwMode="auto">
          <a:xfrm>
            <a:off x="4231844" y="1373186"/>
            <a:ext cx="545048" cy="73183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" name="object 34"/>
          <p:cNvSpPr>
            <a:spLocks noChangeArrowheads="1"/>
          </p:cNvSpPr>
          <p:nvPr/>
        </p:nvSpPr>
        <p:spPr bwMode="auto">
          <a:xfrm>
            <a:off x="2674336" y="2205036"/>
            <a:ext cx="592582" cy="76993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0" name="Group 68"/>
          <p:cNvGrpSpPr/>
          <p:nvPr/>
        </p:nvGrpSpPr>
        <p:grpSpPr>
          <a:xfrm>
            <a:off x="762000" y="417513"/>
            <a:ext cx="7239000" cy="5945237"/>
            <a:chOff x="1295400" y="417513"/>
            <a:chExt cx="5943600" cy="5945237"/>
          </a:xfrm>
        </p:grpSpPr>
        <p:sp>
          <p:nvSpPr>
            <p:cNvPr id="56" name="object 14"/>
            <p:cNvSpPr txBox="1"/>
            <p:nvPr/>
          </p:nvSpPr>
          <p:spPr>
            <a:xfrm>
              <a:off x="6061473" y="3219450"/>
              <a:ext cx="1177527" cy="333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2700">
                <a:lnSpc>
                  <a:spcPts val="1338"/>
                </a:lnSpc>
              </a:pPr>
              <a:r>
                <a:rPr lang="en-US" sz="1400" b="1" dirty="0">
                  <a:latin typeface="Microsoft Sans Serif" pitchFamily="34" charset="0"/>
                  <a:cs typeface="Microsoft Sans Serif" pitchFamily="34" charset="0"/>
                </a:rPr>
                <a:t>Anomaly detection</a:t>
              </a:r>
            </a:p>
          </p:txBody>
        </p:sp>
        <p:sp>
          <p:nvSpPr>
            <p:cNvPr id="57" name="object 15"/>
            <p:cNvSpPr txBox="1"/>
            <p:nvPr/>
          </p:nvSpPr>
          <p:spPr>
            <a:xfrm>
              <a:off x="1905000" y="4572000"/>
              <a:ext cx="876301" cy="333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68263" indent="-55563">
                <a:lnSpc>
                  <a:spcPts val="1338"/>
                </a:lnSpc>
              </a:pPr>
              <a:r>
                <a:rPr lang="en-US" sz="1400" b="1" dirty="0">
                  <a:solidFill>
                    <a:srgbClr val="12161F"/>
                  </a:solidFill>
                  <a:latin typeface="Microsoft Sans Serif" pitchFamily="34" charset="0"/>
                  <a:cs typeface="Microsoft Sans Serif" pitchFamily="34" charset="0"/>
                </a:rPr>
                <a:t>Landmark detection</a:t>
              </a:r>
              <a:endParaRPr lang="en-US" sz="1400" b="1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58" name="object 16"/>
            <p:cNvSpPr txBox="1"/>
            <p:nvPr/>
          </p:nvSpPr>
          <p:spPr>
            <a:xfrm>
              <a:off x="5807869" y="1830387"/>
              <a:ext cx="1202531" cy="333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2700">
                <a:lnSpc>
                  <a:spcPts val="1338"/>
                </a:lnSpc>
              </a:pPr>
              <a:r>
                <a:rPr lang="en-US" sz="1400" b="1" dirty="0">
                  <a:solidFill>
                    <a:srgbClr val="12161F"/>
                  </a:solidFill>
                  <a:latin typeface="Microsoft Sans Serif" pitchFamily="34" charset="0"/>
                  <a:cs typeface="Microsoft Sans Serif" pitchFamily="34" charset="0"/>
                </a:rPr>
                <a:t>Object classification</a:t>
              </a:r>
              <a:endParaRPr lang="en-US" sz="1400" b="1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59" name="object 17"/>
            <p:cNvSpPr txBox="1"/>
            <p:nvPr/>
          </p:nvSpPr>
          <p:spPr>
            <a:xfrm>
              <a:off x="5103018" y="873125"/>
              <a:ext cx="1297782" cy="35907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2700" fontAlgn="auto">
                <a:lnSpc>
                  <a:spcPts val="139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 b="1" dirty="0">
                  <a:latin typeface="Microsoft Sans Serif"/>
                  <a:cs typeface="Microsoft Sans Serif"/>
                </a:rPr>
                <a:t>Voice </a:t>
              </a:r>
              <a:endParaRPr sz="1400" b="1">
                <a:latin typeface="Microsoft Sans Serif"/>
                <a:cs typeface="Microsoft Sans Serif"/>
              </a:endParaRPr>
            </a:p>
            <a:p>
              <a:pPr marL="12700" fontAlgn="auto">
                <a:lnSpc>
                  <a:spcPts val="139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 b="1" dirty="0">
                  <a:latin typeface="Microsoft Sans Serif"/>
                  <a:cs typeface="Microsoft Sans Serif"/>
                </a:rPr>
                <a:t>a</a:t>
              </a:r>
              <a:r>
                <a:rPr sz="1400" b="1" spc="-5" dirty="0">
                  <a:latin typeface="Microsoft Sans Serif"/>
                  <a:cs typeface="Microsoft Sans Serif"/>
                </a:rPr>
                <a:t>ctivation</a:t>
              </a:r>
              <a:endParaRPr sz="1400" b="1">
                <a:latin typeface="Microsoft Sans Serif"/>
                <a:cs typeface="Microsoft Sans Serif"/>
              </a:endParaRPr>
            </a:p>
          </p:txBody>
        </p:sp>
        <p:sp>
          <p:nvSpPr>
            <p:cNvPr id="60" name="object 18"/>
            <p:cNvSpPr txBox="1"/>
            <p:nvPr/>
          </p:nvSpPr>
          <p:spPr>
            <a:xfrm>
              <a:off x="3988594" y="417513"/>
              <a:ext cx="888206" cy="333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2700" indent="225425">
                <a:lnSpc>
                  <a:spcPts val="1338"/>
                </a:lnSpc>
              </a:pPr>
              <a:r>
                <a:rPr lang="en-US" sz="1400" b="1" dirty="0">
                  <a:solidFill>
                    <a:srgbClr val="12161F"/>
                  </a:solidFill>
                  <a:latin typeface="Microsoft Sans Serif" pitchFamily="34" charset="0"/>
                  <a:cs typeface="Microsoft Sans Serif" pitchFamily="34" charset="0"/>
                </a:rPr>
                <a:t>Text</a:t>
              </a:r>
              <a:r>
                <a:rPr lang="en-US" sz="1400" b="1" dirty="0">
                  <a:solidFill>
                    <a:srgbClr val="12161F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400" b="1" dirty="0">
                  <a:solidFill>
                    <a:srgbClr val="12161F"/>
                  </a:solidFill>
                  <a:latin typeface="Microsoft Sans Serif" pitchFamily="34" charset="0"/>
                  <a:cs typeface="Microsoft Sans Serif" pitchFamily="34" charset="0"/>
                </a:rPr>
                <a:t>recognition</a:t>
              </a:r>
              <a:endParaRPr lang="en-US" sz="1400" b="1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61" name="object 19"/>
            <p:cNvSpPr txBox="1"/>
            <p:nvPr/>
          </p:nvSpPr>
          <p:spPr>
            <a:xfrm>
              <a:off x="3926682" y="6029325"/>
              <a:ext cx="1102518" cy="333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2700" indent="161925">
                <a:lnSpc>
                  <a:spcPts val="1338"/>
                </a:lnSpc>
              </a:pPr>
              <a:r>
                <a:rPr lang="en-US" sz="1400" b="1" dirty="0">
                  <a:solidFill>
                    <a:srgbClr val="12161F"/>
                  </a:solidFill>
                  <a:latin typeface="Microsoft Sans Serif" pitchFamily="34" charset="0"/>
                  <a:cs typeface="Microsoft Sans Serif" pitchFamily="34" charset="0"/>
                </a:rPr>
                <a:t>Gesture/</a:t>
              </a:r>
              <a:r>
                <a:rPr lang="en-US" sz="1400" b="1" dirty="0">
                  <a:solidFill>
                    <a:srgbClr val="12161F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400" b="1" dirty="0">
                  <a:solidFill>
                    <a:srgbClr val="12161F"/>
                  </a:solidFill>
                  <a:latin typeface="Microsoft Sans Serif" pitchFamily="34" charset="0"/>
                  <a:cs typeface="Microsoft Sans Serif" pitchFamily="34" charset="0"/>
                </a:rPr>
                <a:t>hand tracking</a:t>
              </a:r>
              <a:endParaRPr lang="en-US" sz="1400" b="1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62" name="object 20"/>
            <p:cNvSpPr txBox="1"/>
            <p:nvPr/>
          </p:nvSpPr>
          <p:spPr>
            <a:xfrm>
              <a:off x="1295400" y="3219450"/>
              <a:ext cx="1221582" cy="333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50813" indent="-138113">
                <a:lnSpc>
                  <a:spcPts val="1338"/>
                </a:lnSpc>
              </a:pPr>
              <a:r>
                <a:rPr lang="en-US" sz="1400" b="1" dirty="0">
                  <a:latin typeface="Microsoft Sans Serif" pitchFamily="34" charset="0"/>
                  <a:cs typeface="Microsoft Sans Serif" pitchFamily="34" charset="0"/>
                </a:rPr>
                <a:t>Computational photography</a:t>
              </a:r>
            </a:p>
          </p:txBody>
        </p:sp>
        <p:sp>
          <p:nvSpPr>
            <p:cNvPr id="63" name="object 21"/>
            <p:cNvSpPr txBox="1"/>
            <p:nvPr/>
          </p:nvSpPr>
          <p:spPr>
            <a:xfrm>
              <a:off x="2133600" y="5600700"/>
              <a:ext cx="1334691" cy="35907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8415" fontAlgn="auto">
                <a:lnSpc>
                  <a:spcPts val="139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 b="1" spc="-5" dirty="0">
                  <a:latin typeface="Microsoft Sans Serif"/>
                  <a:cs typeface="Microsoft Sans Serif"/>
                </a:rPr>
                <a:t>Co</a:t>
              </a:r>
              <a:r>
                <a:rPr sz="1400" b="1" spc="5" dirty="0">
                  <a:latin typeface="Microsoft Sans Serif"/>
                  <a:cs typeface="Microsoft Sans Serif"/>
                </a:rPr>
                <a:t>n</a:t>
              </a:r>
              <a:r>
                <a:rPr sz="1400" b="1" dirty="0">
                  <a:latin typeface="Microsoft Sans Serif"/>
                  <a:cs typeface="Microsoft Sans Serif"/>
                </a:rPr>
                <a:t>textu</a:t>
              </a:r>
              <a:r>
                <a:rPr sz="1400" b="1" spc="-10" dirty="0">
                  <a:latin typeface="Microsoft Sans Serif"/>
                  <a:cs typeface="Microsoft Sans Serif"/>
                </a:rPr>
                <a:t>a</a:t>
              </a:r>
              <a:r>
                <a:rPr sz="1400" b="1" dirty="0">
                  <a:latin typeface="Microsoft Sans Serif"/>
                  <a:cs typeface="Microsoft Sans Serif"/>
                </a:rPr>
                <a:t>l </a:t>
              </a:r>
              <a:endParaRPr sz="1400" b="1">
                <a:latin typeface="Microsoft Sans Serif"/>
                <a:cs typeface="Microsoft Sans Serif"/>
              </a:endParaRPr>
            </a:p>
            <a:p>
              <a:pPr marL="12700" fontAlgn="auto">
                <a:lnSpc>
                  <a:spcPts val="139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 b="1" dirty="0">
                  <a:latin typeface="Microsoft Sans Serif"/>
                  <a:cs typeface="Microsoft Sans Serif"/>
                </a:rPr>
                <a:t>a</a:t>
              </a:r>
              <a:r>
                <a:rPr sz="1400" b="1" spc="-5" dirty="0">
                  <a:latin typeface="Microsoft Sans Serif"/>
                  <a:cs typeface="Microsoft Sans Serif"/>
                </a:rPr>
                <a:t>war</a:t>
              </a:r>
              <a:r>
                <a:rPr sz="1400" b="1" dirty="0">
                  <a:latin typeface="Microsoft Sans Serif"/>
                  <a:cs typeface="Microsoft Sans Serif"/>
                </a:rPr>
                <a:t>en</a:t>
              </a:r>
              <a:r>
                <a:rPr sz="1400" b="1" spc="-10" dirty="0">
                  <a:latin typeface="Microsoft Sans Serif"/>
                  <a:cs typeface="Microsoft Sans Serif"/>
                </a:rPr>
                <a:t>e</a:t>
              </a:r>
              <a:r>
                <a:rPr sz="1400" b="1" dirty="0">
                  <a:latin typeface="Microsoft Sans Serif"/>
                  <a:cs typeface="Microsoft Sans Serif"/>
                </a:rPr>
                <a:t>ss</a:t>
              </a:r>
              <a:endParaRPr sz="1400" b="1">
                <a:latin typeface="Microsoft Sans Serif"/>
                <a:cs typeface="Microsoft Sans Serif"/>
              </a:endParaRPr>
            </a:p>
          </p:txBody>
        </p:sp>
        <p:sp>
          <p:nvSpPr>
            <p:cNvPr id="64" name="object 22"/>
            <p:cNvSpPr txBox="1"/>
            <p:nvPr/>
          </p:nvSpPr>
          <p:spPr>
            <a:xfrm>
              <a:off x="2514600" y="873125"/>
              <a:ext cx="1142999" cy="35907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54635" fontAlgn="auto">
                <a:lnSpc>
                  <a:spcPts val="139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 b="1" dirty="0">
                  <a:latin typeface="Microsoft Sans Serif"/>
                  <a:cs typeface="Microsoft Sans Serif"/>
                </a:rPr>
                <a:t>Face </a:t>
              </a:r>
              <a:endParaRPr sz="1400" b="1">
                <a:latin typeface="Microsoft Sans Serif"/>
                <a:cs typeface="Microsoft Sans Serif"/>
              </a:endParaRPr>
            </a:p>
            <a:p>
              <a:pPr marL="12700" fontAlgn="auto">
                <a:lnSpc>
                  <a:spcPts val="139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 b="1" dirty="0">
                  <a:latin typeface="Microsoft Sans Serif"/>
                  <a:cs typeface="Microsoft Sans Serif"/>
                </a:rPr>
                <a:t>de</a:t>
              </a:r>
              <a:r>
                <a:rPr sz="1400" b="1" spc="-5" dirty="0">
                  <a:latin typeface="Microsoft Sans Serif"/>
                  <a:cs typeface="Microsoft Sans Serif"/>
                </a:rPr>
                <a:t>tecti</a:t>
              </a:r>
              <a:r>
                <a:rPr sz="1400" b="1" dirty="0">
                  <a:latin typeface="Microsoft Sans Serif"/>
                  <a:cs typeface="Microsoft Sans Serif"/>
                </a:rPr>
                <a:t>on</a:t>
              </a:r>
              <a:endParaRPr sz="1400" b="1">
                <a:latin typeface="Microsoft Sans Serif"/>
                <a:cs typeface="Microsoft Sans Serif"/>
              </a:endParaRPr>
            </a:p>
          </p:txBody>
        </p:sp>
        <p:sp>
          <p:nvSpPr>
            <p:cNvPr id="65" name="object 23"/>
            <p:cNvSpPr txBox="1"/>
            <p:nvPr/>
          </p:nvSpPr>
          <p:spPr>
            <a:xfrm>
              <a:off x="5156598" y="5600700"/>
              <a:ext cx="1472802" cy="35907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2700" fontAlgn="auto">
                <a:lnSpc>
                  <a:spcPts val="139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 b="1" dirty="0">
                  <a:latin typeface="Microsoft Sans Serif"/>
                  <a:cs typeface="Microsoft Sans Serif"/>
                </a:rPr>
                <a:t>On</a:t>
              </a:r>
              <a:r>
                <a:rPr sz="1400" b="1" spc="-5" dirty="0">
                  <a:latin typeface="Microsoft Sans Serif"/>
                  <a:cs typeface="Microsoft Sans Serif"/>
                </a:rPr>
                <a:t>-d</a:t>
              </a:r>
              <a:r>
                <a:rPr sz="1400" b="1" spc="5" dirty="0">
                  <a:latin typeface="Microsoft Sans Serif"/>
                  <a:cs typeface="Microsoft Sans Serif"/>
                </a:rPr>
                <a:t>e</a:t>
              </a:r>
              <a:r>
                <a:rPr sz="1400" b="1" dirty="0">
                  <a:latin typeface="Microsoft Sans Serif"/>
                  <a:cs typeface="Microsoft Sans Serif"/>
                </a:rPr>
                <a:t>vice </a:t>
              </a:r>
              <a:endParaRPr sz="1400" b="1">
                <a:latin typeface="Microsoft Sans Serif"/>
                <a:cs typeface="Microsoft Sans Serif"/>
              </a:endParaRPr>
            </a:p>
            <a:p>
              <a:pPr marL="12700" fontAlgn="auto">
                <a:lnSpc>
                  <a:spcPts val="139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 b="1" dirty="0">
                  <a:latin typeface="Microsoft Sans Serif"/>
                  <a:cs typeface="Microsoft Sans Serif"/>
                </a:rPr>
                <a:t>secu</a:t>
              </a:r>
              <a:r>
                <a:rPr sz="1400" b="1" spc="-5" dirty="0">
                  <a:latin typeface="Microsoft Sans Serif"/>
                  <a:cs typeface="Microsoft Sans Serif"/>
                </a:rPr>
                <a:t>rity</a:t>
              </a:r>
              <a:r>
                <a:rPr sz="1400" b="1" spc="-15" dirty="0">
                  <a:latin typeface="Microsoft Sans Serif"/>
                  <a:cs typeface="Microsoft Sans Serif"/>
                </a:rPr>
                <a:t> </a:t>
              </a:r>
              <a:r>
                <a:rPr sz="1400" b="1" spc="-5" dirty="0">
                  <a:latin typeface="Microsoft Sans Serif"/>
                  <a:cs typeface="Microsoft Sans Serif"/>
                </a:rPr>
                <a:t> </a:t>
              </a:r>
              <a:endParaRPr sz="1400" b="1">
                <a:latin typeface="Microsoft Sans Serif"/>
                <a:cs typeface="Microsoft Sans Serif"/>
              </a:endParaRPr>
            </a:p>
          </p:txBody>
        </p:sp>
        <p:sp>
          <p:nvSpPr>
            <p:cNvPr id="66" name="object 24"/>
            <p:cNvSpPr txBox="1"/>
            <p:nvPr/>
          </p:nvSpPr>
          <p:spPr>
            <a:xfrm>
              <a:off x="1676401" y="1876425"/>
              <a:ext cx="1091804" cy="333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2700" indent="365125">
                <a:lnSpc>
                  <a:spcPts val="1338"/>
                </a:lnSpc>
              </a:pPr>
              <a:r>
                <a:rPr lang="en-US" sz="1400" b="1" dirty="0">
                  <a:solidFill>
                    <a:srgbClr val="12161F"/>
                  </a:solidFill>
                  <a:latin typeface="Microsoft Sans Serif" pitchFamily="34" charset="0"/>
                  <a:cs typeface="Microsoft Sans Serif" pitchFamily="34" charset="0"/>
                </a:rPr>
                <a:t>Voice recognition</a:t>
              </a:r>
              <a:endParaRPr lang="en-US" sz="1400" b="1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67" name="object 25"/>
            <p:cNvSpPr txBox="1"/>
            <p:nvPr/>
          </p:nvSpPr>
          <p:spPr>
            <a:xfrm>
              <a:off x="5837634" y="4567237"/>
              <a:ext cx="1096565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 b="1" dirty="0">
                  <a:solidFill>
                    <a:srgbClr val="12161F"/>
                  </a:solidFill>
                  <a:latin typeface="Microsoft Sans Serif"/>
                  <a:cs typeface="Microsoft Sans Serif"/>
                </a:rPr>
                <a:t>Fingerprin</a:t>
              </a:r>
              <a:r>
                <a:rPr sz="1400" b="1" spc="-5" dirty="0">
                  <a:solidFill>
                    <a:srgbClr val="12161F"/>
                  </a:solidFill>
                  <a:latin typeface="Microsoft Sans Serif"/>
                  <a:cs typeface="Microsoft Sans Serif"/>
                </a:rPr>
                <a:t>t</a:t>
              </a:r>
              <a:endParaRPr sz="1400" b="1">
                <a:latin typeface="Microsoft Sans Serif"/>
                <a:cs typeface="Microsoft Sans Serif"/>
              </a:endParaRPr>
            </a:p>
          </p:txBody>
        </p:sp>
      </p:grpSp>
      <p:sp>
        <p:nvSpPr>
          <p:cNvPr id="68" name="object 41"/>
          <p:cNvSpPr txBox="1"/>
          <p:nvPr/>
        </p:nvSpPr>
        <p:spPr>
          <a:xfrm>
            <a:off x="381000" y="381000"/>
            <a:ext cx="2205038" cy="41363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ct val="84000"/>
              </a:lnSpc>
            </a:pP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5G Usages</a:t>
            </a:r>
            <a:endParaRPr lang="en-US" sz="3200" b="1" dirty="0">
              <a:solidFill>
                <a:schemeClr val="accent5">
                  <a:lumMod val="7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69" name="Date Placeholder 6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F4F1EC87-D2C2-40A1-9FDB-F9D73BA006FF}" type="datetime3">
              <a:rPr lang="en-US" smtClean="0"/>
              <a:t>21 February 2021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2161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947</TotalTime>
  <Words>717</Words>
  <Application>Microsoft Office PowerPoint</Application>
  <PresentationFormat>On-screen Show (4:3)</PresentationFormat>
  <Paragraphs>223</Paragraphs>
  <Slides>19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Evolution of mobile wireless Technology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Importance of 5G in digitized world</vt:lpstr>
      <vt:lpstr>Slide 15</vt:lpstr>
      <vt:lpstr>Massive</vt:lpstr>
      <vt:lpstr>Conclusion</vt:lpstr>
      <vt:lpstr>Reference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Richu</cp:lastModifiedBy>
  <cp:revision>96</cp:revision>
  <dcterms:created xsi:type="dcterms:W3CDTF">2021-02-19T15:19:09Z</dcterms:created>
  <dcterms:modified xsi:type="dcterms:W3CDTF">2021-02-21T16:33:56Z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2021-02-19T00:00:00Z</vt:filetime>
  </property>
  <property fmtid="{D5CDD505-2E9C-101B-9397-08002B2CF9AE}" pid="3" name="LastSaved">
    <vt:filetime>2021-02-19T00:00:00Z</vt:filetime>
  </property>
</Properties>
</file>